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9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68E6A08-A7AF-4C36-ABBC-F7E488BFDB31}" type="datetimeFigureOut">
              <a:rPr lang="ru-RU" smtClean="0"/>
              <a:t>22.11.2011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9F52A22E-0CA4-49F3-B6E6-BB3ECFDCF352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1_0_for_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_1_for_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1_2_for_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1_6_for_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_7_for_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1_8_for_lay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395</TotalTime>
  <Words>0</Words>
  <Application>Microsoft Office PowerPoint</Application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Начальная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4</cp:revision>
  <dcterms:created xsi:type="dcterms:W3CDTF">2011-11-21T14:03:51Z</dcterms:created>
  <dcterms:modified xsi:type="dcterms:W3CDTF">2011-11-22T12:59:00Z</dcterms:modified>
</cp:coreProperties>
</file>