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6" r:id="rId2"/>
    <p:sldId id="269" r:id="rId3"/>
    <p:sldId id="297" r:id="rId4"/>
    <p:sldId id="298" r:id="rId5"/>
    <p:sldId id="270" r:id="rId6"/>
    <p:sldId id="266" r:id="rId7"/>
    <p:sldId id="278" r:id="rId8"/>
    <p:sldId id="262" r:id="rId9"/>
    <p:sldId id="274" r:id="rId10"/>
    <p:sldId id="273" r:id="rId11"/>
    <p:sldId id="296" r:id="rId12"/>
    <p:sldId id="275" r:id="rId13"/>
    <p:sldId id="276" r:id="rId14"/>
    <p:sldId id="300" r:id="rId15"/>
    <p:sldId id="272" r:id="rId16"/>
    <p:sldId id="265" r:id="rId17"/>
    <p:sldId id="279" r:id="rId18"/>
    <p:sldId id="304" r:id="rId19"/>
    <p:sldId id="299" r:id="rId20"/>
    <p:sldId id="280" r:id="rId21"/>
    <p:sldId id="281" r:id="rId22"/>
    <p:sldId id="267" r:id="rId23"/>
    <p:sldId id="261" r:id="rId24"/>
    <p:sldId id="284" r:id="rId25"/>
    <p:sldId id="277" r:id="rId26"/>
    <p:sldId id="301" r:id="rId27"/>
    <p:sldId id="282" r:id="rId28"/>
    <p:sldId id="285" r:id="rId29"/>
    <p:sldId id="259" r:id="rId30"/>
    <p:sldId id="263" r:id="rId31"/>
    <p:sldId id="290" r:id="rId32"/>
    <p:sldId id="302" r:id="rId33"/>
    <p:sldId id="264" r:id="rId34"/>
    <p:sldId id="307" r:id="rId35"/>
    <p:sldId id="308" r:id="rId36"/>
    <p:sldId id="286" r:id="rId37"/>
    <p:sldId id="291" r:id="rId38"/>
    <p:sldId id="257" r:id="rId39"/>
    <p:sldId id="260" r:id="rId40"/>
    <p:sldId id="287" r:id="rId41"/>
    <p:sldId id="289" r:id="rId42"/>
    <p:sldId id="294" r:id="rId43"/>
    <p:sldId id="295" r:id="rId44"/>
    <p:sldId id="292" r:id="rId45"/>
    <p:sldId id="305" r:id="rId46"/>
    <p:sldId id="303" r:id="rId47"/>
    <p:sldId id="306" r:id="rId4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FF00"/>
    <a:srgbClr val="CCCC00"/>
    <a:srgbClr val="CCFF33"/>
    <a:srgbClr val="A4DE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10" autoAdjust="0"/>
    <p:restoredTop sz="70446" autoAdjust="0"/>
  </p:normalViewPr>
  <p:slideViewPr>
    <p:cSldViewPr>
      <p:cViewPr varScale="1">
        <p:scale>
          <a:sx n="57" d="100"/>
          <a:sy n="57" d="100"/>
        </p:scale>
        <p:origin x="-100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941E6C1-1516-482B-A695-5EBBB4602112}" type="datetimeFigureOut">
              <a:rPr lang="ru-RU"/>
              <a:pPr>
                <a:defRPr/>
              </a:pPr>
              <a:t>25.03.2014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5B3EEF8-B605-4950-9650-8417770523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ЭТО ЛЕС. ЗДЕСЬ РАСТЕТ ОЧЕНЬ МНОГО ДЕРЕВЬЕВ. И ЖИВУТ РАЗНЫЕ ЖИВОТНЫЕ.</a:t>
            </a:r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7CF6AC-0E93-40F5-B8EE-D3024FEDD7B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ОТГАДАЙ ЗАГАДКУ.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Хитрая плутовка,</a:t>
            </a:r>
            <a:br>
              <a:rPr lang="ru-RU" smtClean="0"/>
            </a:br>
            <a:r>
              <a:rPr lang="ru-RU" smtClean="0"/>
              <a:t>Рыжая головка,</a:t>
            </a:r>
            <a:br>
              <a:rPr lang="ru-RU" smtClean="0"/>
            </a:br>
            <a:r>
              <a:rPr lang="ru-RU" smtClean="0"/>
              <a:t>Хвост пушистый — краса!</a:t>
            </a:r>
            <a:br>
              <a:rPr lang="ru-RU" smtClean="0"/>
            </a:br>
            <a:r>
              <a:rPr lang="ru-RU" smtClean="0"/>
              <a:t>Как зовут её?</a:t>
            </a:r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324C25-99CC-4166-9004-543B18C1629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ПРАВИЛЬНО ЭТО ЛИСА.  У ЛИСЫ РЫЖАЯ ПУШИСТАЯ ШУБКА. МАЛЕНЬКИЕ УШКИ И БОЛЬШОЙ ХВОСТ.</a:t>
            </a:r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AFC03E-259C-4E79-8C85-2653EC0E899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ЛИСА ХИТРАЯ, ЧАСТО  ЕЕ В СКАЗКАХ НАЗЫВАЮТ ПЛУТОВКА – ЧТО ОЗНАЧАЕТ – ОБМАНЩИЦА.</a:t>
            </a:r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6AC056-E8B8-455F-94F3-522BBC19CC2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ЛИСА НЕ МЕНЯЕТ СВОЮ ШУБКУ, ОНА И ЗИМОЙ И ЛЕТОМ РЫЖЕГО ЦВЕТА.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Лисичка умеет быстро бегать по лесу. Давай, поможем ей бежать еще быстрее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Повторяй за мной: 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«СА-СА-СА , СА-СА-СА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ПО  ЛЕСУ БЕЖИТ ЛЕСА»</a:t>
            </a:r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4C6938-357C-4040-B9DE-7DA948D9176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УБЕЖАЛА РЫЖАЯ ЛИСИЧКА.  А ТЕПЕРЬ ОТГАДАЙ  НОВУЮ ЗАГАДКУ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Он в берлоге спит зимой</a:t>
            </a:r>
            <a:br>
              <a:rPr lang="ru-RU" smtClean="0"/>
            </a:br>
            <a:r>
              <a:rPr lang="ru-RU" smtClean="0"/>
              <a:t>Под большущею сосной.</a:t>
            </a:r>
            <a:br>
              <a:rPr lang="ru-RU" smtClean="0"/>
            </a:br>
            <a:r>
              <a:rPr lang="ru-RU" smtClean="0"/>
              <a:t>А когда придёт весна,</a:t>
            </a:r>
            <a:br>
              <a:rPr lang="ru-RU" smtClean="0"/>
            </a:br>
            <a:r>
              <a:rPr lang="ru-RU" smtClean="0"/>
              <a:t>Просыпается от сна.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BF6991-078C-4403-8BE2-AB0BC7BE087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МЕДВЕДЬ БОЛЬШОЙ СИЛЬНЫЙ КОСОЛАПЫЙ,  КОРИЧНЕВОГО ЦВЕТА.</a:t>
            </a:r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36413A-1F2B-4C62-98C9-EC1AE262237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У МЕДВЕДЯ ШУБКА КОРИЧНЕВОГО ЦВЕТА.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МЕДВЕДЯ, КОТОРЫЙ ЖИВЕТ В РОССИИ НАЗЫВАЮТ  - БУРЫМ МЕДВЕДЕМ.</a:t>
            </a:r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33B182-7567-4922-A6C5-7BFE0D984D5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053944-FC94-45F7-83FF-AAD65CB3361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ДАВАЙ СДЕЛАЕМ ЗАРЯДКУ ВМЕСТЕ С МИШКОЙ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«НАШ МИШУТКА ПОТЯНУЛСЯ.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РАЗ НАГНУЛСЯ, ДВА НАГНУЛСЯ.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ЛАПЫ В СТОРОНЫ РАЗВЕЛ.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ВИДНО МЕДА НЕ НАШЕЛ.</a:t>
            </a:r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729131-D2CF-4849-BCC0-6A4BA05EF92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МИШКА В УЛЕЙ ВЛЕЗ  - И ВОТ…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КАПЛЕТ С ЛАПЫ СЛАДКИЙ МЕД.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Да медведь большой сластена – очень любит мед.</a:t>
            </a:r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F1509B-8E18-4A28-94F8-EF8B3C30C1F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- ДАВАЙ, ПОГУЛЯЕМ С ТОБОЙ ПО ЛЕСУ И ПОЗНАКОМИМСЯ С ЕГО ЖИТЕЛЯМИ. Отгадай загадку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smtClean="0"/>
              <a:t>Комочек пуха, длинное ухо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smtClean="0"/>
              <a:t>Прыгает ловко, кушает морковку.</a:t>
            </a: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E14638-E09E-418E-BADF-42B7636D1C9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ЗАГАДКА.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Кто зимой холодной</a:t>
            </a:r>
            <a:br>
              <a:rPr lang="ru-RU" smtClean="0"/>
            </a:br>
            <a:r>
              <a:rPr lang="ru-RU" smtClean="0"/>
              <a:t>Ходит злой, голодный?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3EEB10-CD56-4F96-8292-6D12D666701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ВОЛК СИЛЬНЫЙ СМЕЛЫЙ УМНЫЙ</a:t>
            </a:r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DEC578-2226-4923-9904-EB8029DC4B7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E02F5-2BD2-48AE-8579-624AA0A7698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У ВОЛКА ДЛИННЫЙ ПРОТЯЖНЫЙ ВОЙ . ДАВАЙ, ПОСЛУШАЕМ ВОЛЧИЙ ВОЙ. </a:t>
            </a:r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0DB64C-49BC-4CC9-AC42-27B8862FB53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ЗВУК ЛЕСА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r>
              <a:rPr lang="ru-RU" smtClean="0"/>
              <a:t>Летом в лесу очень жарко и все звери ищут, где бы напиться воды. К водопою спешат звери со своими детенышами. </a:t>
            </a:r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1D63D4-6E45-44BE-8085-12A6D6D7BA8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«ЛЕТНИМ ДНЕМ ЛЕСНОЙ ТРОПОЙ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ЗВЕРИ ШЛИ НА ВОДОПОЙ…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FD8F9E-9653-4B19-96E2-82CEC2F5804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ЗА МАМОЙ ЗАЙЧИХОЙ ПРЫГАЛ … ЗАЙЧОНОК</a:t>
            </a:r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DF8F81-90B7-470B-BBF3-25997B788EE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ЗА МАМОЙ ВОЛЧИЦЕЙ ТОПАЛ…..ВОЛЧОНОК</a:t>
            </a:r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6268ED-B36A-494E-BAE0-461449DBD94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ЗА МАМОЙ ЛИСИЦЕЙ КРАЛСЯ…..ЛИСЕНОК</a:t>
            </a:r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D925C2-5BB7-4D89-A182-9364622EE11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ЗА МАМОЙ МЕДВЕДИЦЕЙ ШЛИ …..МЕДВЕЖАТА</a:t>
            </a:r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83E705-DD98-4BFA-B37D-BC816942D88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Правильно это заяц. Заяц маленький, пушистый, </a:t>
            </a:r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294170-30FD-4428-AA20-A8F2772A1EB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ЗА МАМОЙ БЕЛЬЧИХОЙ СКАКАЛ БЕЛЬЧОНОК</a:t>
            </a:r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87225E-2D17-4CE5-82B3-543261B1F1D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/>
              <a:t>И ВОТ РЕКА ЗВУК РЕКИ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603A2E-BDDC-450C-A790-3879F87AD860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И ВОТ К РЕКЕ ПРИШЛИ НА ВОДОПОЙ - МЕДВЕДЬ ЛИСА ВОЛК И БЕЛОЧКА</a:t>
            </a:r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3486EB-4C33-483B-AB2D-D4DB37FCBD5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У зайца длинные уши и короткий хвостик.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755D73-45B2-4EDC-AC28-C28FC1E2350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ВОТ ЭТО УШИ У ЗАЙЦА НЕ УШИ,  А УШИЩЕ! </a:t>
            </a:r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92D13A-8FF5-4DD9-AABF-223A0FCB319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ЛЕТОМ ЗАЙКА СЕРЕНЬКИЙ</a:t>
            </a:r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332033-43F0-4553-89AA-91CACE9EE92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А ЗИМОЙ МЕНЯЕТ ШУБКУ НА БЕЛЫЙ ЦВЕТ, ЧТОБЫ ЕГО НЕ БЫЛО ВИДНО</a:t>
            </a:r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2371E9-ED1B-4E8A-AB1B-1B1A66F9B6B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ЗАЙЦЫ УМЕЮТ БЫСТРО БЕГАТЬ И ЛОВКО ПРЫГАТЬ.  ДАВАЙ, ПОПРЫГАЕМ ВМЕСТЕ С ЗАЙКОЙ!  НУ КА, ПОКАЖИ, КАКОЙ ТЫ ЛОВКИЙ ЗАЙЧИК.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ЗАЙКА ПРЫГ, ЗАЙКА СКОК!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ПРЫГ СКОК ПРЫГ-СКОК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ПРЫГАЙ ЗАЙКА С НАМИ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ШЕВЕЛИ УШАМИ</a:t>
            </a:r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E4A4B1-0610-482F-8555-4C7A89E1A20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ЗАЙКА УСКАКАЛ . А МЫ ПОЙДЕМ ДАЛЬШЕ ЗНАКОМИТСЯ С ЖИТЕЛЯМИ ЛЕСА.  СМОТРИ, ТУТ ЧЬЯ-ТО НОРА.</a:t>
            </a:r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935997-4267-4CB6-895E-62F4BFE561D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8121A-C738-45C4-A199-60D7D9DAB7A6}" type="datetimeFigureOut">
              <a:rPr lang="ru-RU"/>
              <a:pPr>
                <a:defRPr/>
              </a:pPr>
              <a:t>25.03.2014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5C282-1E4A-444B-B4B2-C9130A1457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687BA-F0A5-46F5-BB37-539B6AD59057}" type="datetimeFigureOut">
              <a:rPr lang="ru-RU"/>
              <a:pPr>
                <a:defRPr/>
              </a:pPr>
              <a:t>25.03.2014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DE8C2-CE9F-477D-87FA-F9BFA0A097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8CB8-EDFD-4DCF-AB96-DA6FAA76CB85}" type="datetimeFigureOut">
              <a:rPr lang="ru-RU"/>
              <a:pPr>
                <a:defRPr/>
              </a:pPr>
              <a:t>25.03.2014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EEA76-25F1-45C1-94DC-C601294942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E2776-FC13-4143-9A19-8666AEB63CC0}" type="datetimeFigureOut">
              <a:rPr lang="ru-RU"/>
              <a:pPr>
                <a:defRPr/>
              </a:pPr>
              <a:t>25.03.2014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6219E-4EBD-42EA-8224-6284958B45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9B8E9-B09A-4CD9-B241-908FA8FDE2E5}" type="datetimeFigureOut">
              <a:rPr lang="ru-RU"/>
              <a:pPr>
                <a:defRPr/>
              </a:pPr>
              <a:t>25.03.2014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B460B-BAD5-413B-8B13-D8D191D3AF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8D556-2D3F-413A-9757-18C0130A8EC9}" type="datetimeFigureOut">
              <a:rPr lang="ru-RU"/>
              <a:pPr>
                <a:defRPr/>
              </a:pPr>
              <a:t>25.03.2014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2D3BA-6742-4767-ABAD-40E5280F2C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EB9B5-A115-42DA-B3B3-162AF75E23EE}" type="datetimeFigureOut">
              <a:rPr lang="ru-RU"/>
              <a:pPr>
                <a:defRPr/>
              </a:pPr>
              <a:t>25.03.2014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BC334-4743-486A-AE3A-2ED1B1C824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DE828-E4BB-4CA2-BE7E-696D6AE4EDF8}" type="datetimeFigureOut">
              <a:rPr lang="ru-RU"/>
              <a:pPr>
                <a:defRPr/>
              </a:pPr>
              <a:t>25.03.2014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28617-6E76-4A41-B81A-ED8C4DCE53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D5B3B-CCC8-40A3-BFD2-9F2D13235F2D}" type="datetimeFigureOut">
              <a:rPr lang="ru-RU"/>
              <a:pPr>
                <a:defRPr/>
              </a:pPr>
              <a:t>25.03.2014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F8809-1CD9-420C-9875-6B0F5CFCF3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2115B-40BD-4EDA-A1A1-E29008B3DDF1}" type="datetimeFigureOut">
              <a:rPr lang="ru-RU"/>
              <a:pPr>
                <a:defRPr/>
              </a:pPr>
              <a:t>25.03.2014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69076-A0DE-4329-8BB5-E91079A882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EA7B3-DB98-4120-8E50-9CBB3F90891B}" type="datetimeFigureOut">
              <a:rPr lang="ru-RU"/>
              <a:pPr>
                <a:defRPr/>
              </a:pPr>
              <a:t>25.03.2014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92187-EBCB-4628-9433-026188A13B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1851F1-E30B-4AC1-BC26-13252EBD7983}" type="datetimeFigureOut">
              <a:rPr lang="ru-RU"/>
              <a:pPr>
                <a:defRPr/>
              </a:pPr>
              <a:t>25.03.2014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6EF12D-5814-49B3-AB33-2B50D8E6EF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wmf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wmf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59.jpeg"/><Relationship Id="rId9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2.png"/><Relationship Id="rId2" Type="http://schemas.openxmlformats.org/officeDocument/2006/relationships/audio" Target="../media/audio23.wav"/><Relationship Id="rId1" Type="http://schemas.openxmlformats.org/officeDocument/2006/relationships/audio" Target="../media/audio22.wav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999" y="3918900"/>
            <a:ext cx="8428719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Дикие животные леса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4650" y="5072063"/>
            <a:ext cx="6400800" cy="5667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i="1" dirty="0" smtClean="0"/>
              <a:t>Лиса, Заяц , Медведь, Волк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00166" y="6072206"/>
            <a:ext cx="6500858" cy="642942"/>
          </a:xfrm>
          <a:prstGeom prst="roundRect">
            <a:avLst>
              <a:gd name="adj" fmla="val 3132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Ознакомление  с окружающим миром  (от 1 до 3х лет)</a:t>
            </a:r>
          </a:p>
        </p:txBody>
      </p:sp>
      <p:pic>
        <p:nvPicPr>
          <p:cNvPr id="21" name="~PP643.WAV">
            <a:hlinkClick r:id="" action="ppaction://media"/>
          </p:cNvPr>
          <p:cNvPicPr>
            <a:picLocks noRot="1" noChangeAspect="1"/>
          </p:cNvPicPr>
          <p:nvPr>
            <a:wavAudioFile r:embed="rId1" name="~PP643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70925" y="6384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2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7f39e7c6987425ba359525573489cc2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42844" y="3500438"/>
            <a:ext cx="4572032" cy="3262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5824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4714876" y="71414"/>
            <a:ext cx="4286280" cy="3375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699" name="Picture 3" descr="C:\Users\viki\AppData\Local\Microsoft\Windows\Temporary Internet Files\Content.IE5\RSWC3R1M\MCAN00647_000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0" y="3714750"/>
            <a:ext cx="3214688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huk_Foto_20061226_02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142844" y="71414"/>
            <a:ext cx="4581499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7753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1746" name="Содержимое 3" descr="clip15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125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2771" name="Содержимое 3" descr="543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71500" y="500063"/>
            <a:ext cx="8001000" cy="6000750"/>
          </a:xfrm>
        </p:spPr>
      </p:pic>
      <p:pic>
        <p:nvPicPr>
          <p:cNvPr id="11268" name="Picture 2" descr="C:\Users\viki\AppData\Local\Microsoft\Windows\Temporary Internet Files\Content.IE5\RTPB4XQQ\MCj0324466000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00" y="4643438"/>
            <a:ext cx="1223963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828">
    <p:sndAc>
      <p:stSnd>
        <p:snd r:embed="rId3" name="saysi_skachu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73259E-6 C 0.00451 -0.30072 0.00902 -0.6012 0.00104 -0.58964 C -0.00695 -0.57807 -0.054 0.06801 -0.04757 0.06986 C -0.04115 0.07217 0.02396 -0.57784 0.03993 -0.57668 C 0.0559 -0.57553 0.05225 -0.24913 0.04861 0.07772 " pathEditMode="relative" ptsTypes="aaaaA">
                                      <p:cBhvr>
                                        <p:cTn id="6" dur="3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4818" name="Содержимое 3" descr="482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Рисунок 7" descr="910c413d9d1b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852279">
            <a:off x="219075" y="3971925"/>
            <a:ext cx="2357438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>
    <p:sndAc>
      <p:stSnd>
        <p:snd r:embed="rId3" name="less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023 L 0.08264 0.09375 L 0.07969 -0.05 L 0.16285 0.04352 L 0.16163 -0.10139 L 0.24201 -0.00602 L 0.24097 -0.15093 L 0.32205 -0.05602 L 0.32083 -0.20093 L 0.40399 -0.10718 L 0.40087 -0.25093 L 0.48385 -0.15718 L 0.48038 -0.3007 L 0.56319 -0.20671 L 0.5625 -0.35208 L 0.6434 -0.25695 L 0.64253 -0.40208 " pathEditMode="relative" rAng="-1506417" ptsTypes="FFFFFFFFFFFFFFFFF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" y="-1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68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ransition advTm="45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10" descr="389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6" descr="C:\Users\viki\AppData\Local\Microsoft\Windows\Temporary Internet Files\Content.IE5\5HM5BHCY\MCj04358330000[1].wmf"/>
          <p:cNvPicPr>
            <a:picLocks noChangeAspect="1" noChangeArrowheads="1"/>
          </p:cNvPicPr>
          <p:nvPr/>
        </p:nvPicPr>
        <p:blipFill>
          <a:blip r:embed="rId4" cstate="print"/>
          <a:srcRect t="14130"/>
          <a:stretch>
            <a:fillRect/>
          </a:stretch>
        </p:blipFill>
        <p:spPr bwMode="auto">
          <a:xfrm rot="-247513">
            <a:off x="3929063" y="3143250"/>
            <a:ext cx="1785937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3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7200" b="1" smtClean="0">
                <a:solidFill>
                  <a:srgbClr val="FF0000"/>
                </a:solidFill>
              </a:rPr>
              <a:t>ЛИСА</a:t>
            </a:r>
          </a:p>
        </p:txBody>
      </p:sp>
      <p:pic>
        <p:nvPicPr>
          <p:cNvPr id="39938" name="Содержимое 3" descr="62848a88ea59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3163" y="1689100"/>
            <a:ext cx="73279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26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1986" name="Содержимое 3" descr="637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47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4035" name="Содержимое 3" descr="Fauna_WildMammal_w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71438" y="285750"/>
            <a:ext cx="9217026" cy="6215063"/>
          </a:xfrm>
        </p:spPr>
      </p:pic>
    </p:spTree>
  </p:cSld>
  <p:clrMapOvr>
    <a:masterClrMapping/>
  </p:clrMapOvr>
  <p:transition advTm="47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5058" name="Содержимое 4" descr="animals_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169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2" name="Содержимое 3" descr="390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-53975"/>
            <a:ext cx="9215438" cy="6911975"/>
          </a:xfrm>
        </p:spPr>
      </p:pic>
    </p:spTree>
  </p:cSld>
  <p:clrMapOvr>
    <a:masterClrMapping/>
  </p:clrMapOvr>
  <p:transition advTm="10561">
    <p:sndAc>
      <p:stSnd>
        <p:snd r:embed="rId3" name="less1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viki\Pictures\photo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500430" y="4572008"/>
            <a:ext cx="4361860" cy="228601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advTm="17737">
    <p:sndAc>
      <p:stSnd>
        <p:snd r:embed="rId3" name="beg_lisa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21045">
    <p:sndAc>
      <p:stSnd>
        <p:snd r:embed="rId3" name="less 4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/>
          <a:lstStyle/>
          <a:p>
            <a:pPr eaLnBrk="1" hangingPunct="1"/>
            <a:r>
              <a:rPr lang="ru-RU" sz="7200" b="1" smtClean="0">
                <a:solidFill>
                  <a:srgbClr val="FF0000"/>
                </a:solidFill>
              </a:rPr>
              <a:t>МЕДВЕДЬ</a:t>
            </a:r>
          </a:p>
        </p:txBody>
      </p:sp>
      <p:pic>
        <p:nvPicPr>
          <p:cNvPr id="50178" name="Содержимое 3" descr="484bc7c8a09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0" y="1428750"/>
            <a:ext cx="3760788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437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75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1500174"/>
            <a:ext cx="6946399" cy="5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4243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59" name="Содержимое 3" descr="409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57188" y="285750"/>
            <a:ext cx="8477250" cy="63579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Tm="1078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5298" name="Содержимое 3" descr="388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-17463"/>
            <a:ext cx="9167813" cy="6875463"/>
          </a:xfrm>
        </p:spPr>
      </p:pic>
      <p:pic>
        <p:nvPicPr>
          <p:cNvPr id="55299" name="Picture 2" descr="C:\Users\viki\AppData\Local\Microsoft\Windows\Temporary Internet Files\Content.IE5\RTPB4XQQ\MCj0424124000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286375" y="4857750"/>
            <a:ext cx="2643188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2464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3572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8370" name="Содержимое 3" descr="3897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8371" name="Рисунок 4" descr="4557751364a5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25" y="1644650"/>
            <a:ext cx="2714625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472">
    <p:sndAc>
      <p:stSnd>
        <p:snd r:embed="rId3" name="saryadka_medv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Содержимое 3" descr="ba572f866f1c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143125" y="1285875"/>
            <a:ext cx="4865688" cy="5683250"/>
          </a:xfrm>
        </p:spPr>
      </p:pic>
    </p:spTree>
  </p:cSld>
  <p:clrMapOvr>
    <a:masterClrMapping/>
  </p:clrMapOvr>
  <p:transition advTm="13041">
    <p:sndAc>
      <p:stSnd>
        <p:snd r:embed="rId3" name="less_5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2" descr="C:\Users\viki\AppData\Local\Microsoft\Windows\Temporary Internet Files\Content.IE5\09MDLVTJ\MCj0424724000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88" y="4775200"/>
            <a:ext cx="200025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6973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Заголовок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1143000"/>
          </a:xfrm>
        </p:spPr>
        <p:txBody>
          <a:bodyPr/>
          <a:lstStyle/>
          <a:p>
            <a:pPr eaLnBrk="1" hangingPunct="1"/>
            <a:r>
              <a:rPr lang="ru-RU" sz="7200" b="1" smtClean="0">
                <a:solidFill>
                  <a:srgbClr val="FF0000"/>
                </a:solidFill>
              </a:rPr>
              <a:t>ВОЛК</a:t>
            </a:r>
          </a:p>
        </p:txBody>
      </p:sp>
      <p:pic>
        <p:nvPicPr>
          <p:cNvPr id="64514" name="Picture 2" descr="D:\torrents_PHOTOS\животные(2)\животные\OS21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1950" y="1785938"/>
            <a:ext cx="6145213" cy="436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925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6562" name="Содержимое 3" descr="416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929438"/>
          </a:xfrm>
        </p:spPr>
      </p:pic>
    </p:spTree>
  </p:cSld>
  <p:clrMapOvr>
    <a:masterClrMapping/>
  </p:clrMapOvr>
  <p:transition advTm="7113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861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8611" name="Содержимое 4" descr="415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03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j00750610000[1].wav">
            <a:hlinkClick r:id="" action="ppaction://media"/>
          </p:cNvPr>
          <p:cNvPicPr>
            <a:picLocks noRot="1" noChangeAspect="1"/>
          </p:cNvPicPr>
          <p:nvPr>
            <a:wavAudioFile r:embed="rId1" name="MSj00750610000[1]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875" y="64293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 descr="C:\Users\viki\Pictures\Picasa Exports\Hi-Res\BXP688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50" y="2900363"/>
            <a:ext cx="2643188" cy="395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~PP3402.WAV">
            <a:hlinkClick r:id="" action="ppaction://media"/>
          </p:cNvPr>
          <p:cNvPicPr>
            <a:picLocks noRot="1" noChangeAspect="1"/>
          </p:cNvPicPr>
          <p:nvPr>
            <a:wavAudioFile r:embed="rId1" name="~PP3402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70925" y="6384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79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357290" y="1214422"/>
            <a:ext cx="6548988" cy="4911741"/>
          </a:xfrm>
          <a:effectLst>
            <a:softEdge rad="112500"/>
          </a:effectLst>
        </p:spPr>
      </p:pic>
    </p:spTree>
  </p:cSld>
  <p:clrMapOvr>
    <a:masterClrMapping/>
  </p:clrMapOvr>
  <p:transition advTm="8000">
    <p:sndAc>
      <p:stSnd>
        <p:snd r:embed="rId2" name="volk_kradetsya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~PP323.WAV">
            <a:hlinkClick r:id="" action="ppaction://media"/>
          </p:cNvPr>
          <p:cNvPicPr>
            <a:picLocks noRot="1" noChangeAspect="1"/>
          </p:cNvPicPr>
          <p:nvPr>
            <a:wavAudioFile r:embed="rId1" name="~PP323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70925" y="6384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5778" name="Содержимое 3" descr="clip598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~PP227.WAV">
            <a:hlinkClick r:id="" action="ppaction://media"/>
          </p:cNvPr>
          <p:cNvPicPr>
            <a:picLocks noRot="1" noChangeAspect="1"/>
          </p:cNvPicPr>
          <p:nvPr>
            <a:wavAudioFile r:embed="rId1" name="~PP227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70925" y="6384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~PP2090.WAV">
            <a:hlinkClick r:id="" action="ppaction://media"/>
          </p:cNvPr>
          <p:cNvPicPr>
            <a:picLocks noRot="1" noChangeAspect="1"/>
          </p:cNvPicPr>
          <p:nvPr>
            <a:wavAudioFile r:embed="rId1" name="~PP2090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70925" y="6384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torrents_PHOTOS\X259 - Call of The Wild\Hi-Res\BXP687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50" y="1466850"/>
            <a:ext cx="7500938" cy="4962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~PP3423.WAV">
            <a:hlinkClick r:id="" action="ppaction://media"/>
          </p:cNvPr>
          <p:cNvPicPr>
            <a:picLocks noRot="1" noChangeAspect="1"/>
          </p:cNvPicPr>
          <p:nvPr>
            <a:wavAudioFile r:embed="rId1" name="~PP3423.WAV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70925" y="6384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323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u878_5137_lisenok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142976" y="1142984"/>
            <a:ext cx="7048549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~PP691.WAV">
            <a:hlinkClick r:id="" action="ppaction://media"/>
          </p:cNvPr>
          <p:cNvPicPr>
            <a:picLocks noRot="1" noChangeAspect="1"/>
          </p:cNvPicPr>
          <p:nvPr>
            <a:wavAudioFile r:embed="rId1" name="~PP691.WAV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70925" y="6384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viki\Pictures\Picasa Exports\JIVOTNIE\bxp41439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938202"/>
            <a:ext cx="8087702" cy="5134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~PP1650.WAV">
            <a:hlinkClick r:id="" action="ppaction://media"/>
          </p:cNvPr>
          <p:cNvPicPr>
            <a:picLocks noRot="1" noChangeAspect="1"/>
          </p:cNvPicPr>
          <p:nvPr>
            <a:wavAudioFile r:embed="rId1" name="~PP1650.WAV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70925" y="6384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9242450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928794" y="1142984"/>
            <a:ext cx="5500726" cy="42148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~PP2702.WAV">
            <a:hlinkClick r:id="" action="ppaction://media"/>
          </p:cNvPr>
          <p:cNvPicPr>
            <a:picLocks noRot="1" noChangeAspect="1"/>
          </p:cNvPicPr>
          <p:nvPr>
            <a:wavAudioFile r:embed="rId1" name="~PP2702.WAV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70925" y="6384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3410">
    <p:sndAc>
      <p:stSnd>
        <p:snd r:embed="rId3" name="11RIVER.WAV"/>
      </p:stSnd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Рисунок 6" descr="0_c7e8_b6740d65_XL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142875"/>
            <a:ext cx="371475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Рисунок 4" descr="252018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19538" y="142875"/>
            <a:ext cx="501015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Рисунок 5" descr="fox56_1600x120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0" y="3286125"/>
            <a:ext cx="452437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Рисунок 7" descr="xa-wolf-45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463" y="3282950"/>
            <a:ext cx="4213225" cy="340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2769.WAV">
            <a:hlinkClick r:id="" action="ppaction://media"/>
          </p:cNvPr>
          <p:cNvPicPr>
            <a:picLocks noRot="1" noChangeAspect="1"/>
          </p:cNvPicPr>
          <p:nvPr>
            <a:wavAudioFile r:embed="rId1" name="~PP2769.WAV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70925" y="6384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~PP3726.WAV">
            <a:hlinkClick r:id="" action="ppaction://media"/>
          </p:cNvPr>
          <p:cNvPicPr>
            <a:picLocks noRot="1" noChangeAspect="1"/>
          </p:cNvPicPr>
          <p:nvPr>
            <a:wavAudioFile r:embed="rId1" name="~PP3726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70925" y="6384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2848a88ea59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88" y="3500438"/>
            <a:ext cx="4214812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torrents_PHOTOS\животные(2)\животные\OS211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" y="4000500"/>
            <a:ext cx="3643313" cy="258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484bc7c8a093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75" y="0"/>
            <a:ext cx="2357438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572396" y="2928934"/>
            <a:ext cx="1332416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ЗАЯЦ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15074" y="6143644"/>
            <a:ext cx="1351075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ЛИСА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00166" y="6072206"/>
            <a:ext cx="1318438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ВОЛК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3357562"/>
            <a:ext cx="2249334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МЕДВЕДЬ</a:t>
            </a:r>
          </a:p>
        </p:txBody>
      </p:sp>
      <p:pic>
        <p:nvPicPr>
          <p:cNvPr id="12" name="~PP4044.WAV">
            <a:hlinkClick r:id="" action="ppaction://media"/>
          </p:cNvPr>
          <p:cNvPicPr>
            <a:picLocks noRot="1" noChangeAspect="1"/>
          </p:cNvPicPr>
          <p:nvPr>
            <a:wavAudioFile r:embed="rId1" name="~PP4044.WAV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70925" y="6384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3" descr="aa675c5e5bb3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58063" y="142875"/>
            <a:ext cx="12858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98399b70fcbf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9125" y="571500"/>
            <a:ext cx="1862138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4500562" y="2500306"/>
            <a:ext cx="1588898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БЕЛКА</a:t>
            </a:r>
          </a:p>
        </p:txBody>
      </p:sp>
      <p:pic>
        <p:nvPicPr>
          <p:cNvPr id="16" name="~PP927.WAV">
            <a:hlinkClick r:id="" action="ppaction://media"/>
          </p:cNvPr>
          <p:cNvPicPr>
            <a:picLocks noRot="1" noChangeAspect="1"/>
          </p:cNvPicPr>
          <p:nvPr>
            <a:wavAudioFile r:embed="rId2" name="~PP927.WAV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23325" y="65373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 isNarration="1">
              <p:cMediaNode vol="30000" showWhenStopped="0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357166"/>
            <a:ext cx="83899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ПРОГУЛКА ЗАКОНЧИЛАСЬ</a:t>
            </a:r>
          </a:p>
        </p:txBody>
      </p:sp>
    </p:spTree>
  </p:cSld>
  <p:clrMapOvr>
    <a:masterClrMapping/>
  </p:clrMapOvr>
  <p:transition advTm="120000">
    <p:sndAc>
      <p:stSnd>
        <p:snd r:embed="rId2" name="birds_morningbird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58" name="Содержимое 3" descr="482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30163" y="-23813"/>
            <a:ext cx="9174163" cy="6881813"/>
          </a:xfrm>
        </p:spPr>
      </p:pic>
      <p:pic>
        <p:nvPicPr>
          <p:cNvPr id="4101" name="Picture 2" descr="C:\Users\viki\AppData\Local\Microsoft\Windows\Temporary Internet Files\Content.IE5\M8TJYLUS\MCj0438209000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3" y="5429250"/>
            <a:ext cx="1879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3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1143000"/>
          </a:xfrm>
        </p:spPr>
        <p:txBody>
          <a:bodyPr/>
          <a:lstStyle/>
          <a:p>
            <a:pPr eaLnBrk="1" hangingPunct="1"/>
            <a:r>
              <a:rPr lang="ru-RU" sz="7200" b="1" smtClean="0">
                <a:solidFill>
                  <a:srgbClr val="FF0000"/>
                </a:solidFill>
              </a:rPr>
              <a:t>ЗАЯЦ</a:t>
            </a:r>
          </a:p>
        </p:txBody>
      </p:sp>
      <p:pic>
        <p:nvPicPr>
          <p:cNvPr id="21506" name="Рисунок 3" descr="0dd6dfc1507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13" y="2357438"/>
            <a:ext cx="3429000" cy="295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Содержимое 3" descr="910c413d9d1b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143250" y="4214813"/>
            <a:ext cx="2643188" cy="2336800"/>
          </a:xfrm>
        </p:spPr>
      </p:pic>
    </p:spTree>
  </p:cSld>
  <p:clrMapOvr>
    <a:masterClrMapping/>
  </p:clrMapOvr>
  <p:transition advTm="546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20336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357290" y="1142984"/>
            <a:ext cx="6929486" cy="5197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819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65987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1438" y="71414"/>
            <a:ext cx="5072066" cy="350046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Содержимое 3" descr="3b69f4d479b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214974" y="3429000"/>
            <a:ext cx="3786182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28933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flipH="1">
            <a:off x="71406" y="3429000"/>
            <a:ext cx="5072098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2" name="Рисунок 6" descr="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62563" y="349250"/>
            <a:ext cx="3881437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978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690</TotalTime>
  <Words>477</Words>
  <Application>Microsoft Office PowerPoint</Application>
  <PresentationFormat>Экран (4:3)</PresentationFormat>
  <Paragraphs>98</Paragraphs>
  <Slides>47</Slides>
  <Notes>32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ЗАЯЦ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ЛИСА</vt:lpstr>
      <vt:lpstr>Слайд 17</vt:lpstr>
      <vt:lpstr>Слайд 18</vt:lpstr>
      <vt:lpstr>Слайд 19</vt:lpstr>
      <vt:lpstr>Слайд 20</vt:lpstr>
      <vt:lpstr>Слайд 21</vt:lpstr>
      <vt:lpstr>МЕДВЕДЬ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ВОЛК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Кузнецова Виктория</dc:creator>
  <cp:lastModifiedBy>nadin</cp:lastModifiedBy>
  <cp:revision>80</cp:revision>
  <dcterms:created xsi:type="dcterms:W3CDTF">2009-03-17T09:22:33Z</dcterms:created>
  <dcterms:modified xsi:type="dcterms:W3CDTF">2014-03-25T09:51:11Z</dcterms:modified>
</cp:coreProperties>
</file>