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56" r:id="rId2"/>
    <p:sldId id="285" r:id="rId3"/>
    <p:sldId id="257" r:id="rId4"/>
    <p:sldId id="286" r:id="rId5"/>
    <p:sldId id="258" r:id="rId6"/>
    <p:sldId id="287" r:id="rId7"/>
    <p:sldId id="259" r:id="rId8"/>
    <p:sldId id="288" r:id="rId9"/>
    <p:sldId id="260" r:id="rId10"/>
    <p:sldId id="289" r:id="rId11"/>
    <p:sldId id="261" r:id="rId12"/>
    <p:sldId id="290" r:id="rId13"/>
    <p:sldId id="262" r:id="rId14"/>
    <p:sldId id="284" r:id="rId15"/>
    <p:sldId id="263" r:id="rId16"/>
    <p:sldId id="291" r:id="rId17"/>
    <p:sldId id="264" r:id="rId18"/>
    <p:sldId id="305" r:id="rId19"/>
    <p:sldId id="265" r:id="rId20"/>
    <p:sldId id="266" r:id="rId21"/>
    <p:sldId id="303" r:id="rId22"/>
    <p:sldId id="267" r:id="rId23"/>
    <p:sldId id="292" r:id="rId24"/>
    <p:sldId id="268" r:id="rId25"/>
    <p:sldId id="269" r:id="rId26"/>
    <p:sldId id="293" r:id="rId27"/>
    <p:sldId id="270" r:id="rId28"/>
    <p:sldId id="294" r:id="rId29"/>
    <p:sldId id="271" r:id="rId30"/>
    <p:sldId id="295" r:id="rId31"/>
    <p:sldId id="272" r:id="rId32"/>
    <p:sldId id="296" r:id="rId33"/>
    <p:sldId id="273" r:id="rId34"/>
    <p:sldId id="297" r:id="rId35"/>
    <p:sldId id="274" r:id="rId36"/>
    <p:sldId id="298" r:id="rId37"/>
    <p:sldId id="275" r:id="rId38"/>
    <p:sldId id="299" r:id="rId39"/>
    <p:sldId id="276" r:id="rId40"/>
    <p:sldId id="300" r:id="rId41"/>
    <p:sldId id="277" r:id="rId42"/>
    <p:sldId id="278" r:id="rId43"/>
    <p:sldId id="301" r:id="rId44"/>
    <p:sldId id="279" r:id="rId45"/>
    <p:sldId id="281" r:id="rId46"/>
    <p:sldId id="280" r:id="rId47"/>
    <p:sldId id="304" r:id="rId48"/>
    <p:sldId id="282" r:id="rId49"/>
    <p:sldId id="302" r:id="rId50"/>
    <p:sldId id="283" r:id="rId5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13401-FB1D-4154-BA04-8E99D5E40AA9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A2FD6-6BFD-4DB4-857E-9FB7F5603E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7091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A2FD6-6BFD-4DB4-857E-9FB7F5603EE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1913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32654D-9A12-4FF9-82BF-00424175C954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92B5F49-3B12-4986-8D4E-E5E1D6C82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32654D-9A12-4FF9-82BF-00424175C954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2B5F49-3B12-4986-8D4E-E5E1D6C82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F32654D-9A12-4FF9-82BF-00424175C954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2B5F49-3B12-4986-8D4E-E5E1D6C82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32654D-9A12-4FF9-82BF-00424175C954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2B5F49-3B12-4986-8D4E-E5E1D6C82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32654D-9A12-4FF9-82BF-00424175C954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92B5F49-3B12-4986-8D4E-E5E1D6C82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32654D-9A12-4FF9-82BF-00424175C954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2B5F49-3B12-4986-8D4E-E5E1D6C82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32654D-9A12-4FF9-82BF-00424175C954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2B5F49-3B12-4986-8D4E-E5E1D6C82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32654D-9A12-4FF9-82BF-00424175C954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2B5F49-3B12-4986-8D4E-E5E1D6C82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32654D-9A12-4FF9-82BF-00424175C954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2B5F49-3B12-4986-8D4E-E5E1D6C82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32654D-9A12-4FF9-82BF-00424175C954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2B5F49-3B12-4986-8D4E-E5E1D6C82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32654D-9A12-4FF9-82BF-00424175C954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2B5F49-3B12-4986-8D4E-E5E1D6C826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F32654D-9A12-4FF9-82BF-00424175C954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92B5F49-3B12-4986-8D4E-E5E1D6C826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Животные и их детеныши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Медведь</a:t>
            </a:r>
            <a:endParaRPr lang="ru-RU" dirty="0"/>
          </a:p>
        </p:txBody>
      </p:sp>
      <p:pic>
        <p:nvPicPr>
          <p:cNvPr id="4" name="Содержимое 3" descr="images (3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5984" y="1652206"/>
            <a:ext cx="3571900" cy="4749003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Медведица и медвежонок</a:t>
            </a:r>
            <a:endParaRPr lang="ru-RU" dirty="0"/>
          </a:p>
        </p:txBody>
      </p:sp>
      <p:pic>
        <p:nvPicPr>
          <p:cNvPr id="4" name="Содержимое 3" descr="images (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1053" y="1714488"/>
            <a:ext cx="6636821" cy="4572032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Лис</a:t>
            </a:r>
            <a:endParaRPr lang="ru-RU" dirty="0"/>
          </a:p>
        </p:txBody>
      </p:sp>
      <p:pic>
        <p:nvPicPr>
          <p:cNvPr id="4" name="Содержимое 3" descr="images (3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571612"/>
            <a:ext cx="7000924" cy="4500594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Лиса и лисенок</a:t>
            </a:r>
            <a:endParaRPr lang="ru-RU" dirty="0"/>
          </a:p>
        </p:txBody>
      </p:sp>
      <p:pic>
        <p:nvPicPr>
          <p:cNvPr id="4" name="Содержимое 3" descr="images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500174"/>
            <a:ext cx="7157612" cy="4643469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Волк</a:t>
            </a:r>
            <a:endParaRPr lang="ru-RU" dirty="0"/>
          </a:p>
        </p:txBody>
      </p:sp>
      <p:pic>
        <p:nvPicPr>
          <p:cNvPr id="4" name="Содержимое 3" descr="images (2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0166" y="1456510"/>
            <a:ext cx="4929221" cy="4929221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Волчица и волчонок</a:t>
            </a:r>
            <a:endParaRPr lang="ru-RU" dirty="0"/>
          </a:p>
        </p:txBody>
      </p:sp>
      <p:pic>
        <p:nvPicPr>
          <p:cNvPr id="4" name="Содержимое 3" descr="images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00403" y="1714488"/>
            <a:ext cx="6762796" cy="4429155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Слон</a:t>
            </a:r>
            <a:endParaRPr lang="ru-RU" dirty="0"/>
          </a:p>
        </p:txBody>
      </p:sp>
      <p:pic>
        <p:nvPicPr>
          <p:cNvPr id="4" name="Содержимое 3" descr="images (2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1473437"/>
            <a:ext cx="4000528" cy="4931344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Слониха и слоненок</a:t>
            </a:r>
            <a:endParaRPr lang="ru-RU" dirty="0"/>
          </a:p>
        </p:txBody>
      </p:sp>
      <p:pic>
        <p:nvPicPr>
          <p:cNvPr id="4" name="Содержимое 3" descr="images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571612"/>
            <a:ext cx="6678766" cy="5002628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Жираф</a:t>
            </a:r>
            <a:endParaRPr lang="ru-RU" dirty="0"/>
          </a:p>
        </p:txBody>
      </p:sp>
      <p:pic>
        <p:nvPicPr>
          <p:cNvPr id="4" name="Содержимое 3" descr="images (3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1643050"/>
            <a:ext cx="5572164" cy="4717459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Жираф и </a:t>
            </a:r>
            <a:r>
              <a:rPr lang="ru-RU" dirty="0" err="1" smtClean="0"/>
              <a:t>жирафенок</a:t>
            </a:r>
            <a:endParaRPr lang="ru-RU" dirty="0"/>
          </a:p>
        </p:txBody>
      </p:sp>
      <p:pic>
        <p:nvPicPr>
          <p:cNvPr id="4" name="Содержимое 3" descr="images (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9806" y="1857364"/>
            <a:ext cx="5641086" cy="4517363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Конь</a:t>
            </a:r>
            <a:endParaRPr lang="ru-RU" dirty="0"/>
          </a:p>
        </p:txBody>
      </p:sp>
      <p:pic>
        <p:nvPicPr>
          <p:cNvPr id="4" name="Содержимое 3" descr="images (3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500174"/>
            <a:ext cx="6226570" cy="4663917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Бобер и бобренок</a:t>
            </a:r>
            <a:endParaRPr lang="ru-RU" dirty="0"/>
          </a:p>
        </p:txBody>
      </p:sp>
      <p:pic>
        <p:nvPicPr>
          <p:cNvPr id="4" name="Содержимое 3" descr="images (1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7" y="1714488"/>
            <a:ext cx="6643734" cy="4286279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Индюшка</a:t>
            </a:r>
            <a:endParaRPr lang="ru-RU" dirty="0"/>
          </a:p>
        </p:txBody>
      </p:sp>
      <p:pic>
        <p:nvPicPr>
          <p:cNvPr id="4" name="Содержимое 3" descr="images (4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9093" y="1857364"/>
            <a:ext cx="6865232" cy="4357718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Индюк и индюшонок</a:t>
            </a:r>
            <a:endParaRPr lang="ru-RU" dirty="0"/>
          </a:p>
        </p:txBody>
      </p:sp>
      <p:pic>
        <p:nvPicPr>
          <p:cNvPr id="4" name="Содержимое 3" descr="images (1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44636" y="1643050"/>
            <a:ext cx="6376117" cy="4714907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</a:t>
            </a:r>
            <a:r>
              <a:rPr lang="ru-RU" dirty="0" smtClean="0"/>
              <a:t>аран</a:t>
            </a:r>
            <a:endParaRPr lang="ru-RU" dirty="0"/>
          </a:p>
        </p:txBody>
      </p:sp>
      <p:pic>
        <p:nvPicPr>
          <p:cNvPr id="4" name="Содержимое 3" descr="images (3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1558161"/>
            <a:ext cx="5572164" cy="4919359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Баран, овца и ягненок</a:t>
            </a:r>
            <a:endParaRPr lang="ru-RU" dirty="0"/>
          </a:p>
        </p:txBody>
      </p:sp>
      <p:pic>
        <p:nvPicPr>
          <p:cNvPr id="6" name="Содержимое 5" descr="images (1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3" y="2357430"/>
            <a:ext cx="7072361" cy="2857521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Петух, курица и цыпленок</a:t>
            </a:r>
            <a:endParaRPr lang="ru-RU" dirty="0"/>
          </a:p>
        </p:txBody>
      </p:sp>
      <p:pic>
        <p:nvPicPr>
          <p:cNvPr id="4" name="Содержимое 3" descr="images (1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8693" y="2000240"/>
            <a:ext cx="6786610" cy="4071966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озел</a:t>
            </a:r>
            <a:endParaRPr lang="ru-RU" dirty="0"/>
          </a:p>
        </p:txBody>
      </p:sp>
      <p:pic>
        <p:nvPicPr>
          <p:cNvPr id="4" name="Содержимое 3" descr="images (3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1626388"/>
            <a:ext cx="5643601" cy="4745231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Коза и козленок</a:t>
            </a:r>
            <a:endParaRPr lang="ru-RU" dirty="0"/>
          </a:p>
        </p:txBody>
      </p:sp>
      <p:pic>
        <p:nvPicPr>
          <p:cNvPr id="4" name="Содержимое 3" descr="images (1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6682" y="1785926"/>
            <a:ext cx="5995648" cy="4490949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</a:t>
            </a:r>
            <a:r>
              <a:rPr lang="ru-RU" dirty="0" smtClean="0"/>
              <a:t>аяц</a:t>
            </a:r>
            <a:endParaRPr lang="ru-RU" dirty="0"/>
          </a:p>
        </p:txBody>
      </p:sp>
      <p:pic>
        <p:nvPicPr>
          <p:cNvPr id="4" name="Содержимое 3" descr="images (3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81308" y="1714488"/>
            <a:ext cx="5913151" cy="4429156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Зайчиха и зайчонок</a:t>
            </a:r>
            <a:endParaRPr lang="ru-RU" dirty="0"/>
          </a:p>
        </p:txBody>
      </p:sp>
      <p:pic>
        <p:nvPicPr>
          <p:cNvPr id="4" name="Содержимое 3" descr="images (1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81308" y="1714488"/>
            <a:ext cx="6233898" cy="4669407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Лошадь и жеребенок</a:t>
            </a:r>
            <a:endParaRPr lang="ru-RU" dirty="0"/>
          </a:p>
        </p:txBody>
      </p:sp>
      <p:pic>
        <p:nvPicPr>
          <p:cNvPr id="6" name="Содержимое 5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566907"/>
            <a:ext cx="5286411" cy="4923396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ингвин</a:t>
            </a:r>
            <a:endParaRPr lang="ru-RU" dirty="0"/>
          </a:p>
        </p:txBody>
      </p:sp>
      <p:pic>
        <p:nvPicPr>
          <p:cNvPr id="4" name="Содержимое 3" descr="images (3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7422" y="1518831"/>
            <a:ext cx="3429024" cy="5014487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Пингвин и </a:t>
            </a:r>
            <a:r>
              <a:rPr lang="ru-RU" dirty="0" err="1" smtClean="0"/>
              <a:t>пингвиненок</a:t>
            </a:r>
            <a:endParaRPr lang="ru-RU" dirty="0"/>
          </a:p>
        </p:txBody>
      </p:sp>
      <p:pic>
        <p:nvPicPr>
          <p:cNvPr id="4" name="Содержимое 3" descr="images (1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81308" y="1714488"/>
            <a:ext cx="6019584" cy="4508878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</a:t>
            </a:r>
            <a:r>
              <a:rPr lang="ru-RU" dirty="0" smtClean="0"/>
              <a:t>игр</a:t>
            </a:r>
            <a:endParaRPr lang="ru-RU" dirty="0"/>
          </a:p>
        </p:txBody>
      </p:sp>
      <p:pic>
        <p:nvPicPr>
          <p:cNvPr id="4" name="Содержимое 3" descr="images (4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523711"/>
            <a:ext cx="4286280" cy="5007529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Тигрица и тигренок</a:t>
            </a:r>
            <a:endParaRPr lang="ru-RU" dirty="0"/>
          </a:p>
        </p:txBody>
      </p:sp>
      <p:pic>
        <p:nvPicPr>
          <p:cNvPr id="4" name="Содержимое 3" descr="images (1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0683" y="1785926"/>
            <a:ext cx="6641415" cy="4500593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абан</a:t>
            </a:r>
            <a:endParaRPr lang="ru-RU" dirty="0"/>
          </a:p>
        </p:txBody>
      </p:sp>
      <p:pic>
        <p:nvPicPr>
          <p:cNvPr id="4" name="Содержимое 3" descr="images (4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56905" y="1643050"/>
            <a:ext cx="5843987" cy="4783586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Кабан и поросенок</a:t>
            </a:r>
            <a:endParaRPr lang="ru-RU" dirty="0"/>
          </a:p>
        </p:txBody>
      </p:sp>
      <p:pic>
        <p:nvPicPr>
          <p:cNvPr id="4" name="Содержимое 3" descr="images (1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2532" y="1714488"/>
            <a:ext cx="6763188" cy="4500594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</a:t>
            </a:r>
            <a:r>
              <a:rPr lang="ru-RU" dirty="0" smtClean="0"/>
              <a:t>ряк</a:t>
            </a:r>
            <a:endParaRPr lang="ru-RU" dirty="0"/>
          </a:p>
        </p:txBody>
      </p:sp>
      <p:pic>
        <p:nvPicPr>
          <p:cNvPr id="4" name="Содержимое 3" descr="images (4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1753" y="1571613"/>
            <a:ext cx="6739205" cy="4786346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Свинья и поросенок</a:t>
            </a:r>
            <a:endParaRPr lang="ru-RU" dirty="0"/>
          </a:p>
        </p:txBody>
      </p:sp>
      <p:pic>
        <p:nvPicPr>
          <p:cNvPr id="4" name="Содержимое 3" descr="images (2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67994" y="1785926"/>
            <a:ext cx="5904336" cy="4561389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от</a:t>
            </a:r>
            <a:endParaRPr lang="ru-RU" dirty="0"/>
          </a:p>
        </p:txBody>
      </p:sp>
      <p:pic>
        <p:nvPicPr>
          <p:cNvPr id="4" name="Содержимое 3" descr="images (4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523711"/>
            <a:ext cx="4286280" cy="5007529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Кошка и котенок</a:t>
            </a:r>
            <a:endParaRPr lang="ru-RU" dirty="0"/>
          </a:p>
        </p:txBody>
      </p:sp>
      <p:pic>
        <p:nvPicPr>
          <p:cNvPr id="4" name="Содержимое 3" descr="images (2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1411" y="1785926"/>
            <a:ext cx="7066743" cy="4429156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Лев</a:t>
            </a:r>
            <a:endParaRPr lang="ru-RU" dirty="0"/>
          </a:p>
        </p:txBody>
      </p:sp>
      <p:pic>
        <p:nvPicPr>
          <p:cNvPr id="4" name="Содержимое 3" descr="images (32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42976" y="1578295"/>
            <a:ext cx="5786477" cy="4841746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</a:t>
            </a:r>
            <a:r>
              <a:rPr lang="ru-RU" dirty="0" smtClean="0"/>
              <a:t>ж</a:t>
            </a:r>
            <a:endParaRPr lang="ru-RU" dirty="0"/>
          </a:p>
        </p:txBody>
      </p:sp>
      <p:pic>
        <p:nvPicPr>
          <p:cNvPr id="4" name="Содержимое 3" descr="images (4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0041" y="1643050"/>
            <a:ext cx="6381795" cy="4786346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Ежиха и ежонок</a:t>
            </a:r>
            <a:endParaRPr lang="ru-RU" dirty="0"/>
          </a:p>
        </p:txBody>
      </p:sp>
      <p:pic>
        <p:nvPicPr>
          <p:cNvPr id="4" name="Содержимое 3" descr="images (2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0455" y="1857364"/>
            <a:ext cx="7423322" cy="4357718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Белка и бельчонок</a:t>
            </a:r>
            <a:endParaRPr lang="ru-RU" dirty="0"/>
          </a:p>
        </p:txBody>
      </p:sp>
      <p:pic>
        <p:nvPicPr>
          <p:cNvPr id="4" name="Содержимое 3" descr="images (2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1539082"/>
            <a:ext cx="5000659" cy="4978434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Бык</a:t>
            </a:r>
            <a:endParaRPr lang="ru-RU" dirty="0"/>
          </a:p>
        </p:txBody>
      </p:sp>
      <p:pic>
        <p:nvPicPr>
          <p:cNvPr id="4" name="Содержимое 3" descr="images (4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643050"/>
            <a:ext cx="6393382" cy="4574551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Корова и теленок</a:t>
            </a:r>
            <a:endParaRPr lang="ru-RU" dirty="0"/>
          </a:p>
        </p:txBody>
      </p:sp>
      <p:pic>
        <p:nvPicPr>
          <p:cNvPr id="4" name="Содержимое 3" descr="images (2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1660278"/>
            <a:ext cx="4929222" cy="4951227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Черепаха и </a:t>
            </a:r>
            <a:r>
              <a:rPr lang="ru-RU" dirty="0" err="1" smtClean="0"/>
              <a:t>черепашонок</a:t>
            </a:r>
            <a:endParaRPr lang="ru-RU" dirty="0"/>
          </a:p>
        </p:txBody>
      </p:sp>
      <p:pic>
        <p:nvPicPr>
          <p:cNvPr id="4" name="Содержимое 3" descr="images (2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500174"/>
            <a:ext cx="6655566" cy="498525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Обезьяна и детеныш обезьяны</a:t>
            </a:r>
            <a:endParaRPr lang="ru-RU" dirty="0"/>
          </a:p>
        </p:txBody>
      </p:sp>
      <p:pic>
        <p:nvPicPr>
          <p:cNvPr id="4" name="Содержимое 3" descr="images (2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571612"/>
            <a:ext cx="6631630" cy="4967322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ролик</a:t>
            </a:r>
            <a:endParaRPr lang="ru-RU" dirty="0"/>
          </a:p>
        </p:txBody>
      </p:sp>
      <p:pic>
        <p:nvPicPr>
          <p:cNvPr id="4" name="Содержимое 3" descr="images (4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621544"/>
            <a:ext cx="6323356" cy="4736413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Крольчиха и крольчонок</a:t>
            </a:r>
            <a:endParaRPr lang="ru-RU" dirty="0"/>
          </a:p>
        </p:txBody>
      </p:sp>
      <p:pic>
        <p:nvPicPr>
          <p:cNvPr id="4" name="Содержимое 3" descr="images (2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714488"/>
            <a:ext cx="6870540" cy="4572032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ес</a:t>
            </a:r>
            <a:endParaRPr lang="ru-RU" dirty="0"/>
          </a:p>
        </p:txBody>
      </p:sp>
      <p:pic>
        <p:nvPicPr>
          <p:cNvPr id="4" name="Содержимое 3" descr="images (4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3005" y="1643050"/>
            <a:ext cx="6736338" cy="4786345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Львица и львенок</a:t>
            </a:r>
            <a:endParaRPr lang="ru-RU" dirty="0"/>
          </a:p>
        </p:txBody>
      </p:sp>
      <p:pic>
        <p:nvPicPr>
          <p:cNvPr id="4" name="Содержимое 3" descr="images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81723" y="1928802"/>
            <a:ext cx="6881860" cy="4143404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Собака и щенок</a:t>
            </a:r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85934" y="1643050"/>
            <a:ext cx="6400710" cy="4794354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Гусь</a:t>
            </a:r>
            <a:endParaRPr lang="ru-RU" dirty="0"/>
          </a:p>
        </p:txBody>
      </p:sp>
      <p:pic>
        <p:nvPicPr>
          <p:cNvPr id="4" name="Содержимое 3" descr="5769582755_4aaee7ccd3_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714488"/>
            <a:ext cx="6143668" cy="4607752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Гусыня и гусенок</a:t>
            </a:r>
            <a:endParaRPr lang="ru-RU" dirty="0"/>
          </a:p>
        </p:txBody>
      </p:sp>
      <p:pic>
        <p:nvPicPr>
          <p:cNvPr id="4" name="Содержимое 3" descr="images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1563458"/>
            <a:ext cx="4357718" cy="5182723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Селезень</a:t>
            </a:r>
            <a:endParaRPr lang="ru-RU" dirty="0"/>
          </a:p>
        </p:txBody>
      </p:sp>
      <p:pic>
        <p:nvPicPr>
          <p:cNvPr id="4" name="Содержимое 3" descr="images (3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500174"/>
            <a:ext cx="6560192" cy="4913812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Утка и утенок</a:t>
            </a:r>
            <a:endParaRPr lang="ru-RU" dirty="0"/>
          </a:p>
        </p:txBody>
      </p:sp>
      <p:pic>
        <p:nvPicPr>
          <p:cNvPr id="4" name="Содержимое 3" descr="images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9395" y="2214554"/>
            <a:ext cx="6761097" cy="3786214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134</TotalTime>
  <Words>113</Words>
  <Application>Microsoft Office PowerPoint</Application>
  <PresentationFormat>Экран (4:3)</PresentationFormat>
  <Paragraphs>51</Paragraphs>
  <Slides>50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1" baseType="lpstr">
      <vt:lpstr>Изящная</vt:lpstr>
      <vt:lpstr>Животные и их детеныши</vt:lpstr>
      <vt:lpstr>Конь</vt:lpstr>
      <vt:lpstr>Лошадь и жеребенок</vt:lpstr>
      <vt:lpstr>Лев</vt:lpstr>
      <vt:lpstr>Львица и львенок</vt:lpstr>
      <vt:lpstr>Гусь</vt:lpstr>
      <vt:lpstr>Гусыня и гусенок</vt:lpstr>
      <vt:lpstr>Селезень</vt:lpstr>
      <vt:lpstr>Утка и утенок</vt:lpstr>
      <vt:lpstr>Медведь</vt:lpstr>
      <vt:lpstr>Медведица и медвежонок</vt:lpstr>
      <vt:lpstr>Лис</vt:lpstr>
      <vt:lpstr>Лиса и лисенок</vt:lpstr>
      <vt:lpstr>Волк</vt:lpstr>
      <vt:lpstr>Волчица и волчонок</vt:lpstr>
      <vt:lpstr>Слон</vt:lpstr>
      <vt:lpstr>Слониха и слоненок</vt:lpstr>
      <vt:lpstr>Жираф</vt:lpstr>
      <vt:lpstr>Жираф и жирафенок</vt:lpstr>
      <vt:lpstr>Бобер и бобренок</vt:lpstr>
      <vt:lpstr>Индюшка</vt:lpstr>
      <vt:lpstr>Индюк и индюшонок</vt:lpstr>
      <vt:lpstr>Баран</vt:lpstr>
      <vt:lpstr>Баран, овца и ягненок</vt:lpstr>
      <vt:lpstr>Петух, курица и цыпленок</vt:lpstr>
      <vt:lpstr>Козел</vt:lpstr>
      <vt:lpstr>Коза и козленок</vt:lpstr>
      <vt:lpstr>Заяц</vt:lpstr>
      <vt:lpstr>Зайчиха и зайчонок</vt:lpstr>
      <vt:lpstr>Пингвин</vt:lpstr>
      <vt:lpstr>Пингвин и пингвиненок</vt:lpstr>
      <vt:lpstr>Тигр</vt:lpstr>
      <vt:lpstr>Тигрица и тигренок</vt:lpstr>
      <vt:lpstr>Кабан</vt:lpstr>
      <vt:lpstr>Кабан и поросенок</vt:lpstr>
      <vt:lpstr>Хряк</vt:lpstr>
      <vt:lpstr>Свинья и поросенок</vt:lpstr>
      <vt:lpstr>Кот</vt:lpstr>
      <vt:lpstr>Кошка и котенок</vt:lpstr>
      <vt:lpstr>Еж</vt:lpstr>
      <vt:lpstr>Ежиха и ежонок</vt:lpstr>
      <vt:lpstr>Белка и бельчонок</vt:lpstr>
      <vt:lpstr>Бык</vt:lpstr>
      <vt:lpstr>Корова и теленок</vt:lpstr>
      <vt:lpstr>Черепаха и черепашонок</vt:lpstr>
      <vt:lpstr>Обезьяна и детеныш обезьяны</vt:lpstr>
      <vt:lpstr>Кролик</vt:lpstr>
      <vt:lpstr>Крольчиха и крольчонок</vt:lpstr>
      <vt:lpstr>Пес</vt:lpstr>
      <vt:lpstr>Собака и щенок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Животные и их детеныши</dc:title>
  <dc:creator>Lenovo</dc:creator>
  <cp:lastModifiedBy>Говорун</cp:lastModifiedBy>
  <cp:revision>5</cp:revision>
  <dcterms:created xsi:type="dcterms:W3CDTF">2012-03-27T11:28:37Z</dcterms:created>
  <dcterms:modified xsi:type="dcterms:W3CDTF">2015-05-05T08:19:33Z</dcterms:modified>
</cp:coreProperties>
</file>