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71" r:id="rId12"/>
    <p:sldId id="269" r:id="rId13"/>
    <p:sldId id="270" r:id="rId14"/>
    <p:sldId id="268" r:id="rId15"/>
    <p:sldId id="272" r:id="rId16"/>
    <p:sldId id="261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71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65B0-0492-47A6-AE69-4789B60A2FF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4556-2906-441F-B185-3DD4B576A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65B0-0492-47A6-AE69-4789B60A2FF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4556-2906-441F-B185-3DD4B576A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65B0-0492-47A6-AE69-4789B60A2FF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4556-2906-441F-B185-3DD4B576A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65B0-0492-47A6-AE69-4789B60A2FF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4556-2906-441F-B185-3DD4B576A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65B0-0492-47A6-AE69-4789B60A2FF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4556-2906-441F-B185-3DD4B576A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65B0-0492-47A6-AE69-4789B60A2FF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4556-2906-441F-B185-3DD4B576A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65B0-0492-47A6-AE69-4789B60A2FF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4556-2906-441F-B185-3DD4B576A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65B0-0492-47A6-AE69-4789B60A2FF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4556-2906-441F-B185-3DD4B576A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65B0-0492-47A6-AE69-4789B60A2FF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4556-2906-441F-B185-3DD4B576A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65B0-0492-47A6-AE69-4789B60A2FF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4556-2906-441F-B185-3DD4B576A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65B0-0492-47A6-AE69-4789B60A2FF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4556-2906-441F-B185-3DD4B576A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865B0-0492-47A6-AE69-4789B60A2FF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A4556-2906-441F-B185-3DD4B576A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gif"/><Relationship Id="rId4" Type="http://schemas.openxmlformats.org/officeDocument/2006/relationships/image" Target="../media/image5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gif"/><Relationship Id="rId4" Type="http://schemas.openxmlformats.org/officeDocument/2006/relationships/image" Target="../media/image5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gif"/><Relationship Id="rId4" Type="http://schemas.openxmlformats.org/officeDocument/2006/relationships/image" Target="../media/image6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4000504"/>
            <a:ext cx="7215238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ЧЕТВЁРТЫЙ </a:t>
            </a:r>
          </a:p>
          <a:p>
            <a:pPr algn="ctr"/>
            <a:r>
              <a:rPr lang="ru-RU" sz="7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ЛИШНИЙ</a:t>
            </a:r>
            <a:endParaRPr lang="ru-RU" sz="72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6143644"/>
            <a:ext cx="40719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Уроки логопеда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7410" name="Picture 2" descr="D:\МАМУСИК\Анимация\Анимированные рисунки\Животные\зверюшки\Африка\19[2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28604"/>
            <a:ext cx="2071670" cy="1928794"/>
          </a:xfrm>
          <a:prstGeom prst="rect">
            <a:avLst/>
          </a:prstGeom>
          <a:noFill/>
        </p:spPr>
      </p:pic>
      <p:pic>
        <p:nvPicPr>
          <p:cNvPr id="7" name="Picture 2" descr="D:\МАМУСИК\Анимация\Анимированные рисунки\Животные\зверюшки\Африка\19[2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500306"/>
            <a:ext cx="2071670" cy="1928794"/>
          </a:xfrm>
          <a:prstGeom prst="rect">
            <a:avLst/>
          </a:prstGeom>
          <a:noFill/>
        </p:spPr>
      </p:pic>
      <p:pic>
        <p:nvPicPr>
          <p:cNvPr id="17411" name="Picture 3" descr="D:\МАМУСИК\Анимация\Анимированные рисунки\Животные\зверюшки\Африка\19[2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643446"/>
            <a:ext cx="2166944" cy="2000240"/>
          </a:xfrm>
          <a:prstGeom prst="rect">
            <a:avLst/>
          </a:prstGeom>
          <a:noFill/>
        </p:spPr>
      </p:pic>
      <p:pic>
        <p:nvPicPr>
          <p:cNvPr id="9" name="Picture 2" descr="D:\МАМУСИК\Анимация\Анимированные рисунки\Животные\зверюшки\Африка\19[2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572008"/>
            <a:ext cx="2071670" cy="2071670"/>
          </a:xfrm>
          <a:prstGeom prst="rect">
            <a:avLst/>
          </a:prstGeom>
          <a:noFill/>
        </p:spPr>
      </p:pic>
      <p:pic>
        <p:nvPicPr>
          <p:cNvPr id="10" name="Picture 3" descr="D:\МАМУСИК\Анимация\Анимированные рисунки\Животные\зверюшки\Африка\19[2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357166"/>
            <a:ext cx="2166944" cy="2000240"/>
          </a:xfrm>
          <a:prstGeom prst="rect">
            <a:avLst/>
          </a:prstGeom>
          <a:noFill/>
        </p:spPr>
      </p:pic>
      <p:pic>
        <p:nvPicPr>
          <p:cNvPr id="11" name="Picture 3" descr="D:\МАМУСИК\Анимация\Анимированные рисунки\Животные\зверюшки\Африка\19[2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500306"/>
            <a:ext cx="2166944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Каталог картинок\Животные Африки (2)\s0025 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48" y="0"/>
            <a:ext cx="3500452" cy="3500452"/>
          </a:xfrm>
          <a:prstGeom prst="rect">
            <a:avLst/>
          </a:prstGeom>
          <a:noFill/>
        </p:spPr>
      </p:pic>
      <p:pic>
        <p:nvPicPr>
          <p:cNvPr id="10243" name="Picture 3" descr="D:\Каталог картинок\Животные Африки (2)\ELEPHNT1 п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2"/>
            <a:ext cx="3143248" cy="3143248"/>
          </a:xfrm>
          <a:prstGeom prst="rect">
            <a:avLst/>
          </a:prstGeom>
          <a:noFill/>
        </p:spPr>
      </p:pic>
      <p:pic>
        <p:nvPicPr>
          <p:cNvPr id="10244" name="Picture 4" descr="D:\Каталог картинок\Б\ANIM1564 п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52"/>
            <a:ext cx="3071834" cy="3071834"/>
          </a:xfrm>
          <a:prstGeom prst="rect">
            <a:avLst/>
          </a:prstGeom>
          <a:noFill/>
        </p:spPr>
      </p:pic>
      <p:pic>
        <p:nvPicPr>
          <p:cNvPr id="10245" name="Picture 5" descr="D:\Каталог картинок\Н\wld0032 П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48" y="3643314"/>
            <a:ext cx="3500452" cy="3500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BA2E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BA2E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Каталог картинок\В\ANIM281 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0"/>
            <a:ext cx="2857500" cy="2857500"/>
          </a:xfrm>
          <a:prstGeom prst="rect">
            <a:avLst/>
          </a:prstGeom>
          <a:noFill/>
        </p:spPr>
      </p:pic>
      <p:pic>
        <p:nvPicPr>
          <p:cNvPr id="15364" name="Picture 4" descr="D:\Каталог картинок\В\ANIM1825 П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3357562" cy="3357562"/>
          </a:xfrm>
          <a:prstGeom prst="rect">
            <a:avLst/>
          </a:prstGeom>
          <a:noFill/>
        </p:spPr>
      </p:pic>
      <p:pic>
        <p:nvPicPr>
          <p:cNvPr id="15365" name="Picture 5" descr="D:\Каталог картинок\В\ANIM1195 П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2857500" cy="2857500"/>
          </a:xfrm>
          <a:prstGeom prst="rect">
            <a:avLst/>
          </a:prstGeom>
          <a:noFill/>
        </p:spPr>
      </p:pic>
      <p:pic>
        <p:nvPicPr>
          <p:cNvPr id="15366" name="Picture 6" descr="D:\Каталог картинок\В\ANIM1772 П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500446"/>
            <a:ext cx="3357554" cy="3357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BA2E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BA2E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Каталог картинок\Животные Африки (2)\TURTLE 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6" y="4071942"/>
            <a:ext cx="3071814" cy="3071814"/>
          </a:xfrm>
          <a:prstGeom prst="rect">
            <a:avLst/>
          </a:prstGeom>
          <a:noFill/>
        </p:spPr>
      </p:pic>
      <p:pic>
        <p:nvPicPr>
          <p:cNvPr id="13315" name="Picture 3" descr="D:\Каталог картинок\Животные Африки (2)\AN017 П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2857500" cy="2857500"/>
          </a:xfrm>
          <a:prstGeom prst="rect">
            <a:avLst/>
          </a:prstGeom>
          <a:noFill/>
        </p:spPr>
      </p:pic>
      <p:pic>
        <p:nvPicPr>
          <p:cNvPr id="13316" name="Picture 4" descr="D:\Каталог картинок\Животные Африки (2)\ANIM1172 П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214290"/>
            <a:ext cx="2857500" cy="2857500"/>
          </a:xfrm>
          <a:prstGeom prst="rect">
            <a:avLst/>
          </a:prstGeom>
          <a:noFill/>
        </p:spPr>
      </p:pic>
      <p:pic>
        <p:nvPicPr>
          <p:cNvPr id="13319" name="Picture 7" descr="D:\Каталог картинок\Т\wild0107 Т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884"/>
            <a:ext cx="3286116" cy="3286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BA2E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BA2E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Каталог картинок\О\ANIM844 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214290"/>
            <a:ext cx="2857500" cy="2857500"/>
          </a:xfrm>
          <a:prstGeom prst="rect">
            <a:avLst/>
          </a:prstGeom>
          <a:noFill/>
        </p:spPr>
      </p:pic>
      <p:pic>
        <p:nvPicPr>
          <p:cNvPr id="14340" name="Picture 4" descr="D:\Каталог картинок\О\CHIMPANZ П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643314"/>
            <a:ext cx="2857500" cy="2857500"/>
          </a:xfrm>
          <a:prstGeom prst="rect">
            <a:avLst/>
          </a:prstGeom>
          <a:noFill/>
        </p:spPr>
      </p:pic>
      <p:pic>
        <p:nvPicPr>
          <p:cNvPr id="14341" name="Picture 5" descr="D:\Каталог картинок\Животные Африки (2)\ANIM846 П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00372" cy="3000372"/>
          </a:xfrm>
          <a:prstGeom prst="rect">
            <a:avLst/>
          </a:prstGeom>
          <a:noFill/>
        </p:spPr>
      </p:pic>
      <p:pic>
        <p:nvPicPr>
          <p:cNvPr id="14344" name="Picture 8" descr="D:\Каталог картинок\Животные Африки (2)\ANIM1028 П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3322"/>
            <a:ext cx="3214678" cy="3214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BA2E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BA2E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Каталог картинок\С\ANIM1118 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000500"/>
            <a:ext cx="2857500" cy="2857500"/>
          </a:xfrm>
          <a:prstGeom prst="rect">
            <a:avLst/>
          </a:prstGeom>
          <a:noFill/>
        </p:spPr>
      </p:pic>
      <p:pic>
        <p:nvPicPr>
          <p:cNvPr id="12292" name="Picture 4" descr="D:\Каталог картинок\Животные Африки (2)\ANIM1120 П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14710" cy="3214710"/>
          </a:xfrm>
          <a:prstGeom prst="rect">
            <a:avLst/>
          </a:prstGeom>
          <a:noFill/>
        </p:spPr>
      </p:pic>
      <p:pic>
        <p:nvPicPr>
          <p:cNvPr id="12293" name="Picture 5" descr="D:\Каталог картинок\Животные Африки (2)\ANIM1121 П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6" y="0"/>
            <a:ext cx="3071814" cy="3071814"/>
          </a:xfrm>
          <a:prstGeom prst="rect">
            <a:avLst/>
          </a:prstGeom>
          <a:noFill/>
        </p:spPr>
      </p:pic>
      <p:pic>
        <p:nvPicPr>
          <p:cNvPr id="12294" name="Picture 6" descr="D:\Каталог картинок\С\Z1617 П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884"/>
            <a:ext cx="3286116" cy="3286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BA2E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BA2E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Каталог картинок\С\Ostrich2 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71802" cy="3071802"/>
          </a:xfrm>
          <a:prstGeom prst="rect">
            <a:avLst/>
          </a:prstGeom>
          <a:noFill/>
        </p:spPr>
      </p:pic>
      <p:pic>
        <p:nvPicPr>
          <p:cNvPr id="16388" name="Picture 4" descr="D:\Каталог картинок\С\OstrichA П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86"/>
            <a:ext cx="3071814" cy="3071814"/>
          </a:xfrm>
          <a:prstGeom prst="rect">
            <a:avLst/>
          </a:prstGeom>
          <a:noFill/>
        </p:spPr>
      </p:pic>
      <p:pic>
        <p:nvPicPr>
          <p:cNvPr id="16389" name="Picture 5" descr="D:\Каталог картинок\П\ANIM541 П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857628"/>
            <a:ext cx="3143240" cy="3143240"/>
          </a:xfrm>
          <a:prstGeom prst="rect">
            <a:avLst/>
          </a:prstGeom>
          <a:noFill/>
        </p:spPr>
      </p:pic>
      <p:pic>
        <p:nvPicPr>
          <p:cNvPr id="16390" name="Picture 6" descr="D:\Каталог картинок\С\AN18911 п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6" y="214290"/>
            <a:ext cx="3071814" cy="3071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BA2E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BA2E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Каталог картинок\Животные Африки (2)\ANIM1753 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36"/>
            <a:ext cx="3000364" cy="3000364"/>
          </a:xfrm>
          <a:prstGeom prst="rect">
            <a:avLst/>
          </a:prstGeom>
          <a:noFill/>
        </p:spPr>
      </p:pic>
      <p:pic>
        <p:nvPicPr>
          <p:cNvPr id="5125" name="Picture 5" descr="D:\Каталог картинок\Животные Африки (2)\ANIM1902 П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71810" cy="3071810"/>
          </a:xfrm>
          <a:prstGeom prst="rect">
            <a:avLst/>
          </a:prstGeom>
          <a:noFill/>
        </p:spPr>
      </p:pic>
      <p:pic>
        <p:nvPicPr>
          <p:cNvPr id="5126" name="Picture 6" descr="D:\Каталог картинок\Животные Африки (2)\wld0024 П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0"/>
            <a:ext cx="3071802" cy="3071802"/>
          </a:xfrm>
          <a:prstGeom prst="rect">
            <a:avLst/>
          </a:prstGeom>
          <a:noFill/>
        </p:spPr>
      </p:pic>
      <p:pic>
        <p:nvPicPr>
          <p:cNvPr id="5127" name="Picture 7" descr="D:\Каталог картинок\О\ANIM214 П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2" y="3714752"/>
            <a:ext cx="3143248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BA2E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BA2E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357158" y="500042"/>
            <a:ext cx="7272338" cy="33845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МОЛОДЦЫ!!!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pic>
        <p:nvPicPr>
          <p:cNvPr id="5" name="Picture 4" descr="2">
            <a:hlinkClick r:id="" action="ppaction://hlinkshowjump?jump=nextslide">
              <a:snd r:embed="rId2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205038"/>
            <a:ext cx="3168650" cy="316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талог картинок\Животные Африки (2)\ROARLION 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57554" cy="3357554"/>
          </a:xfrm>
          <a:prstGeom prst="rect">
            <a:avLst/>
          </a:prstGeom>
          <a:noFill/>
        </p:spPr>
      </p:pic>
      <p:pic>
        <p:nvPicPr>
          <p:cNvPr id="1027" name="Picture 3" descr="D:\Каталог картинок\Животные Африки (2)\ORANGA П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0"/>
            <a:ext cx="3357554" cy="3357554"/>
          </a:xfrm>
          <a:prstGeom prst="rect">
            <a:avLst/>
          </a:prstGeom>
          <a:noFill/>
        </p:spPr>
      </p:pic>
      <p:pic>
        <p:nvPicPr>
          <p:cNvPr id="1028" name="Picture 4" descr="D:\Каталог картинок\Животные Африки (2)\CAA0331 П.gi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571884"/>
            <a:ext cx="3286116" cy="3286116"/>
          </a:xfrm>
          <a:prstGeom prst="rect">
            <a:avLst/>
          </a:prstGeom>
          <a:noFill/>
        </p:spPr>
      </p:pic>
      <p:pic>
        <p:nvPicPr>
          <p:cNvPr id="1029" name="Picture 5" descr="D:\Каталог картинок\З\ANIM1744 п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0438"/>
            <a:ext cx="3357562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BA2E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BA2E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талог картинок\Животные Африки (2)\ANIM1685 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71876" cy="3571876"/>
          </a:xfrm>
          <a:prstGeom prst="rect">
            <a:avLst/>
          </a:prstGeom>
          <a:noFill/>
        </p:spPr>
      </p:pic>
      <p:pic>
        <p:nvPicPr>
          <p:cNvPr id="2051" name="Picture 3" descr="D:\Каталог картинок\Животные Африки (2)\PANDA П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2" y="0"/>
            <a:ext cx="3286128" cy="3286128"/>
          </a:xfrm>
          <a:prstGeom prst="rect">
            <a:avLst/>
          </a:prstGeom>
          <a:noFill/>
        </p:spPr>
      </p:pic>
      <p:pic>
        <p:nvPicPr>
          <p:cNvPr id="2053" name="Picture 5" descr="D:\Каталог картинок\П\PANDA П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500434"/>
            <a:ext cx="3357566" cy="3357566"/>
          </a:xfrm>
          <a:prstGeom prst="rect">
            <a:avLst/>
          </a:prstGeom>
          <a:noFill/>
        </p:spPr>
      </p:pic>
      <p:pic>
        <p:nvPicPr>
          <p:cNvPr id="2054" name="Picture 6" descr="D:\Каталог картинок\Животные Африки (2)\PANDA_B П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884"/>
            <a:ext cx="3286116" cy="3286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BA2E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BA2E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Каталог картинок\Б\ANIM539 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000500"/>
            <a:ext cx="2857500" cy="2857500"/>
          </a:xfrm>
          <a:prstGeom prst="rect">
            <a:avLst/>
          </a:prstGeom>
          <a:noFill/>
        </p:spPr>
      </p:pic>
      <p:pic>
        <p:nvPicPr>
          <p:cNvPr id="3077" name="Picture 5" descr="D:\Каталог картинок\В\CAMEL3 П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57562" cy="3357562"/>
          </a:xfrm>
          <a:prstGeom prst="rect">
            <a:avLst/>
          </a:prstGeom>
          <a:noFill/>
        </p:spPr>
      </p:pic>
      <p:pic>
        <p:nvPicPr>
          <p:cNvPr id="3078" name="Picture 6" descr="D:\Каталог картинок\В\ANIM1194 п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285860"/>
            <a:ext cx="1785950" cy="1785950"/>
          </a:xfrm>
          <a:prstGeom prst="rect">
            <a:avLst/>
          </a:prstGeom>
          <a:noFill/>
        </p:spPr>
      </p:pic>
      <p:pic>
        <p:nvPicPr>
          <p:cNvPr id="3079" name="Picture 7" descr="D:\Каталог картинок\Животные Африки (2)\KANGAROC П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3322"/>
            <a:ext cx="3214678" cy="3214678"/>
          </a:xfrm>
          <a:prstGeom prst="rect">
            <a:avLst/>
          </a:prstGeom>
          <a:noFill/>
        </p:spPr>
      </p:pic>
      <p:pic>
        <p:nvPicPr>
          <p:cNvPr id="3080" name="Picture 8" descr="D:\Каталог картинок\Животные Африки (2)\ANIM1652 П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0"/>
            <a:ext cx="3571876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BA2E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BA2E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Каталог картинок\Животные Африки (2)\SYMB541 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38" y="3714738"/>
            <a:ext cx="3143262" cy="3143262"/>
          </a:xfrm>
          <a:prstGeom prst="rect">
            <a:avLst/>
          </a:prstGeom>
          <a:noFill/>
        </p:spPr>
      </p:pic>
      <p:pic>
        <p:nvPicPr>
          <p:cNvPr id="4100" name="Picture 4" descr="D:\Каталог картинок\Животные Африки (2)\SYMB548 П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57554" cy="3357554"/>
          </a:xfrm>
          <a:prstGeom prst="rect">
            <a:avLst/>
          </a:prstGeom>
          <a:noFill/>
        </p:spPr>
      </p:pic>
      <p:pic>
        <p:nvPicPr>
          <p:cNvPr id="4101" name="Picture 5" descr="D:\Каталог картинок\Животные Африки (2)\SYMB550 П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0"/>
            <a:ext cx="3214678" cy="3214678"/>
          </a:xfrm>
          <a:prstGeom prst="rect">
            <a:avLst/>
          </a:prstGeom>
          <a:noFill/>
        </p:spPr>
      </p:pic>
      <p:pic>
        <p:nvPicPr>
          <p:cNvPr id="4102" name="Picture 6" descr="D:\Каталог картинок\В\WOLF2 G 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57636"/>
            <a:ext cx="3000364" cy="3000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BA2E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BA2E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Каталог картинок\Т\TIGERCB2 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57576" cy="3357576"/>
          </a:xfrm>
          <a:prstGeom prst="rect">
            <a:avLst/>
          </a:prstGeom>
          <a:noFill/>
        </p:spPr>
      </p:pic>
      <p:pic>
        <p:nvPicPr>
          <p:cNvPr id="6147" name="Picture 3" descr="D:\Каталог картинок\В\ANIM1194 п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2"/>
            <a:ext cx="3143248" cy="3143248"/>
          </a:xfrm>
          <a:prstGeom prst="rect">
            <a:avLst/>
          </a:prstGeom>
          <a:noFill/>
        </p:spPr>
      </p:pic>
      <p:pic>
        <p:nvPicPr>
          <p:cNvPr id="6148" name="Picture 4" descr="D:\Каталог картинок\К\ANIM1313 П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noFill/>
        </p:spPr>
      </p:pic>
      <p:pic>
        <p:nvPicPr>
          <p:cNvPr id="6149" name="Picture 5" descr="D:\Каталог картинок\Л\ANIM346 П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62" y="0"/>
            <a:ext cx="3286138" cy="328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BA2E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BA2E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Каталог картинок\Л\ANIM428 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000500"/>
            <a:ext cx="2857500" cy="2857500"/>
          </a:xfrm>
          <a:prstGeom prst="rect">
            <a:avLst/>
          </a:prstGeom>
          <a:noFill/>
        </p:spPr>
      </p:pic>
      <p:pic>
        <p:nvPicPr>
          <p:cNvPr id="7171" name="Picture 3" descr="D:\Каталог картинок\Л\CAA0104 П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0"/>
            <a:ext cx="2857500" cy="2857500"/>
          </a:xfrm>
          <a:prstGeom prst="rect">
            <a:avLst/>
          </a:prstGeom>
          <a:noFill/>
        </p:spPr>
      </p:pic>
      <p:pic>
        <p:nvPicPr>
          <p:cNvPr id="7172" name="Picture 4" descr="D:\Каталог картинок\Животные Африки (2)\CAA0284 п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214710" cy="3214710"/>
          </a:xfrm>
          <a:prstGeom prst="rect">
            <a:avLst/>
          </a:prstGeom>
          <a:noFill/>
        </p:spPr>
      </p:pic>
      <p:pic>
        <p:nvPicPr>
          <p:cNvPr id="7173" name="Picture 5" descr="D:\Каталог картинок\Животные Африки (2)\SITLION п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4752"/>
            <a:ext cx="3357554" cy="3357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BA2E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BA2E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Каталог картинок\Животные Африки (2)\ANIM1915 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8"/>
            <a:ext cx="3428992" cy="3428992"/>
          </a:xfrm>
          <a:prstGeom prst="rect">
            <a:avLst/>
          </a:prstGeom>
          <a:noFill/>
        </p:spPr>
      </p:pic>
      <p:pic>
        <p:nvPicPr>
          <p:cNvPr id="8195" name="Picture 3" descr="D:\Каталог картинок\Животные Африки (2)\ANIM245 П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14752" cy="3714752"/>
          </a:xfrm>
          <a:prstGeom prst="rect">
            <a:avLst/>
          </a:prstGeom>
          <a:noFill/>
        </p:spPr>
      </p:pic>
      <p:pic>
        <p:nvPicPr>
          <p:cNvPr id="8196" name="Picture 4" descr="D:\Каталог картинок\Животные Африки (2)\ANIM200 П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0"/>
            <a:ext cx="3714744" cy="3714744"/>
          </a:xfrm>
          <a:prstGeom prst="rect">
            <a:avLst/>
          </a:prstGeom>
          <a:noFill/>
        </p:spPr>
      </p:pic>
      <p:pic>
        <p:nvPicPr>
          <p:cNvPr id="8199" name="Picture 7" descr="D:\Каталог картинок\Животные Африки (2)\ZEBRAT П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996" y="3428996"/>
            <a:ext cx="3429004" cy="3429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BA2E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BA2E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Каталог картинок\Животные Африки (2)\П.gif"/>
          <p:cNvPicPr>
            <a:picLocks noChangeAspect="1" noChangeArrowheads="1"/>
          </p:cNvPicPr>
          <p:nvPr/>
        </p:nvPicPr>
        <p:blipFill>
          <a:blip r:embed="rId2" cstate="print"/>
          <a:srcRect t="21421" r="10169" b="20454"/>
          <a:stretch>
            <a:fillRect/>
          </a:stretch>
        </p:blipFill>
        <p:spPr bwMode="auto">
          <a:xfrm>
            <a:off x="0" y="0"/>
            <a:ext cx="4526534" cy="2928934"/>
          </a:xfrm>
          <a:prstGeom prst="rect">
            <a:avLst/>
          </a:prstGeom>
          <a:noFill/>
        </p:spPr>
      </p:pic>
      <p:pic>
        <p:nvPicPr>
          <p:cNvPr id="9219" name="Picture 3" descr="D:\Каталог картинок\Ч\ANIM1792 П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0"/>
            <a:ext cx="3143240" cy="3143240"/>
          </a:xfrm>
          <a:prstGeom prst="rect">
            <a:avLst/>
          </a:prstGeom>
          <a:noFill/>
        </p:spPr>
      </p:pic>
      <p:pic>
        <p:nvPicPr>
          <p:cNvPr id="9220" name="Picture 4" descr="D:\Каталог картинок\Н\ANIM1683 П 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4780"/>
            <a:ext cx="3143220" cy="3143220"/>
          </a:xfrm>
          <a:prstGeom prst="rect">
            <a:avLst/>
          </a:prstGeom>
          <a:noFill/>
        </p:spPr>
      </p:pic>
      <p:pic>
        <p:nvPicPr>
          <p:cNvPr id="9221" name="Picture 5" descr="D:\Каталог картинок\Животные Африки (2)\ElephntA п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48" y="3643314"/>
            <a:ext cx="3500452" cy="3500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BA2E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BA2E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</Words>
  <Application>Microsoft Office PowerPoint</Application>
  <PresentationFormat>Экран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Wg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</dc:creator>
  <cp:lastModifiedBy>Говорун</cp:lastModifiedBy>
  <cp:revision>24</cp:revision>
  <dcterms:created xsi:type="dcterms:W3CDTF">2009-04-02T15:37:36Z</dcterms:created>
  <dcterms:modified xsi:type="dcterms:W3CDTF">2015-05-05T08:19:22Z</dcterms:modified>
</cp:coreProperties>
</file>