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2" r:id="rId3"/>
    <p:sldId id="257" r:id="rId4"/>
    <p:sldId id="258" r:id="rId5"/>
    <p:sldId id="259" r:id="rId6"/>
    <p:sldId id="335" r:id="rId7"/>
    <p:sldId id="260" r:id="rId8"/>
    <p:sldId id="261" r:id="rId9"/>
    <p:sldId id="353" r:id="rId10"/>
    <p:sldId id="262" r:id="rId11"/>
    <p:sldId id="263" r:id="rId12"/>
    <p:sldId id="347" r:id="rId13"/>
    <p:sldId id="355" r:id="rId14"/>
    <p:sldId id="336" r:id="rId15"/>
    <p:sldId id="337" r:id="rId16"/>
    <p:sldId id="338" r:id="rId17"/>
    <p:sldId id="341" r:id="rId18"/>
    <p:sldId id="342" r:id="rId19"/>
    <p:sldId id="339" r:id="rId20"/>
    <p:sldId id="340" r:id="rId21"/>
    <p:sldId id="356" r:id="rId22"/>
    <p:sldId id="264" r:id="rId23"/>
    <p:sldId id="265" r:id="rId24"/>
    <p:sldId id="266" r:id="rId25"/>
    <p:sldId id="357" r:id="rId26"/>
    <p:sldId id="268" r:id="rId27"/>
    <p:sldId id="270" r:id="rId28"/>
    <p:sldId id="272" r:id="rId29"/>
    <p:sldId id="271" r:id="rId30"/>
    <p:sldId id="269" r:id="rId31"/>
    <p:sldId id="273" r:id="rId32"/>
    <p:sldId id="280" r:id="rId33"/>
    <p:sldId id="281" r:id="rId34"/>
    <p:sldId id="282" r:id="rId35"/>
    <p:sldId id="283" r:id="rId36"/>
    <p:sldId id="358" r:id="rId37"/>
    <p:sldId id="274" r:id="rId38"/>
    <p:sldId id="275" r:id="rId39"/>
    <p:sldId id="286" r:id="rId40"/>
    <p:sldId id="278" r:id="rId41"/>
    <p:sldId id="359" r:id="rId42"/>
    <p:sldId id="348" r:id="rId43"/>
    <p:sldId id="349" r:id="rId44"/>
    <p:sldId id="284" r:id="rId45"/>
    <p:sldId id="350" r:id="rId46"/>
    <p:sldId id="279" r:id="rId47"/>
    <p:sldId id="276" r:id="rId48"/>
    <p:sldId id="277" r:id="rId49"/>
    <p:sldId id="343" r:id="rId50"/>
    <p:sldId id="351" r:id="rId51"/>
    <p:sldId id="344" r:id="rId52"/>
    <p:sldId id="360" r:id="rId53"/>
    <p:sldId id="285" r:id="rId54"/>
    <p:sldId id="287" r:id="rId55"/>
    <p:sldId id="288" r:id="rId56"/>
    <p:sldId id="289" r:id="rId57"/>
    <p:sldId id="290" r:id="rId58"/>
    <p:sldId id="291" r:id="rId59"/>
    <p:sldId id="292" r:id="rId60"/>
    <p:sldId id="294" r:id="rId61"/>
    <p:sldId id="296" r:id="rId62"/>
    <p:sldId id="361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62" r:id="rId72"/>
    <p:sldId id="305" r:id="rId73"/>
    <p:sldId id="363" r:id="rId74"/>
    <p:sldId id="364" r:id="rId75"/>
    <p:sldId id="306" r:id="rId76"/>
    <p:sldId id="307" r:id="rId77"/>
    <p:sldId id="308" r:id="rId78"/>
    <p:sldId id="309" r:id="rId79"/>
    <p:sldId id="316" r:id="rId80"/>
    <p:sldId id="310" r:id="rId81"/>
    <p:sldId id="311" r:id="rId82"/>
    <p:sldId id="312" r:id="rId83"/>
    <p:sldId id="313" r:id="rId84"/>
    <p:sldId id="314" r:id="rId85"/>
    <p:sldId id="315" r:id="rId86"/>
    <p:sldId id="317" r:id="rId87"/>
    <p:sldId id="318" r:id="rId88"/>
    <p:sldId id="319" r:id="rId89"/>
    <p:sldId id="320" r:id="rId90"/>
    <p:sldId id="368" r:id="rId91"/>
    <p:sldId id="365" r:id="rId92"/>
    <p:sldId id="321" r:id="rId93"/>
    <p:sldId id="322" r:id="rId94"/>
    <p:sldId id="323" r:id="rId95"/>
    <p:sldId id="324" r:id="rId96"/>
    <p:sldId id="330" r:id="rId97"/>
    <p:sldId id="334" r:id="rId98"/>
    <p:sldId id="331" r:id="rId99"/>
    <p:sldId id="333" r:id="rId100"/>
    <p:sldId id="369" r:id="rId101"/>
    <p:sldId id="325" r:id="rId102"/>
    <p:sldId id="328" r:id="rId103"/>
    <p:sldId id="366" r:id="rId104"/>
    <p:sldId id="332" r:id="rId105"/>
    <p:sldId id="370" r:id="rId106"/>
    <p:sldId id="326" r:id="rId107"/>
    <p:sldId id="327" r:id="rId108"/>
    <p:sldId id="367" r:id="rId109"/>
    <p:sldId id="329" r:id="rId110"/>
    <p:sldId id="371" r:id="rId111"/>
    <p:sldId id="345" r:id="rId112"/>
    <p:sldId id="346" r:id="rId1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803" autoAdjust="0"/>
  </p:normalViewPr>
  <p:slideViewPr>
    <p:cSldViewPr>
      <p:cViewPr varScale="1">
        <p:scale>
          <a:sx n="72" d="100"/>
          <a:sy n="72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5BF09-F741-4589-8A8D-BA775B0860F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2C96F2-584B-4516-A8B9-BB50AA32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Средства передвижения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Автомобиль</a:t>
            </a:r>
            <a:endParaRPr lang="ru-RU" dirty="0"/>
          </a:p>
        </p:txBody>
      </p:sp>
      <p:pic>
        <p:nvPicPr>
          <p:cNvPr id="103426" name="Picture 2" descr="https://encrypted-tbn1.gstatic.com/images?q=tbn:ANd9GcSx9CqdsRaYRNjCUKn_lml8mbOtequpwKG1c3pioZRsiLZTHtZe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488832" cy="518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7992888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Мототехника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Мотоцикл</a:t>
            </a:r>
            <a:endParaRPr lang="ru-RU" dirty="0"/>
          </a:p>
        </p:txBody>
      </p:sp>
      <p:pic>
        <p:nvPicPr>
          <p:cNvPr id="13314" name="Picture 2" descr="https://encrypted-tbn1.gstatic.com/images?q=tbn:ANd9GcQUdJ97zvEel22yTXHbrnbHSnSHHNdadW3RnoMvZnCnNIhhLv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Мопед</a:t>
            </a:r>
            <a:endParaRPr lang="ru-RU" dirty="0"/>
          </a:p>
        </p:txBody>
      </p:sp>
      <p:pic>
        <p:nvPicPr>
          <p:cNvPr id="12290" name="Picture 2" descr="https://encrypted-tbn3.gstatic.com/images?q=tbn:ANd9GcRhbcSzOjDug0dMQzC148P_aPCgqEO-5Z4IF-nnGYVCxyH80Tru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33269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Мокик</a:t>
            </a:r>
            <a:endParaRPr lang="ru-RU" dirty="0"/>
          </a:p>
        </p:txBody>
      </p:sp>
      <p:pic>
        <p:nvPicPr>
          <p:cNvPr id="121858" name="Picture 2" descr="https://encrypted-tbn0.gstatic.com/images?q=tbn:ANd9GcQPJCrz3_eq9t3B7AdD1UP5zfwBtj2Z62_1Re8Ma9k5CmKeO4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3713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Скутер</a:t>
            </a:r>
            <a:endParaRPr lang="ru-RU" dirty="0"/>
          </a:p>
        </p:txBody>
      </p:sp>
      <p:pic>
        <p:nvPicPr>
          <p:cNvPr id="11268" name="Picture 4" descr="https://encrypted-tbn0.gstatic.com/images?q=tbn:ANd9GcTMUhqpoQxnChl7AQUI1ZEdPob88tNdHi-2K41l_LuZjOHLYnAL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192688" cy="504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224" y="476672"/>
            <a:ext cx="7747569" cy="5760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 передвижения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для личного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пользования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</a:t>
            </a:r>
            <a:endParaRPr lang="ru-RU" dirty="0"/>
          </a:p>
        </p:txBody>
      </p:sp>
      <p:pic>
        <p:nvPicPr>
          <p:cNvPr id="10242" name="Picture 2" descr="https://encrypted-tbn1.gstatic.com/images?q=tbn:ANd9GcTpUhSGviOQRg4oOn6eiX_f9obhcGOR1MBm67UHGukfPr2SN1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581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Самокат</a:t>
            </a:r>
            <a:endParaRPr lang="ru-RU" dirty="0"/>
          </a:p>
        </p:txBody>
      </p:sp>
      <p:pic>
        <p:nvPicPr>
          <p:cNvPr id="9218" name="Picture 2" descr="https://encrypted-tbn1.gstatic.com/images?q=tbn:ANd9GcThxqKkIhTLK9SdNU9lHi17YmBZkziDEK7b0cV_NaEpGM5k4M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528392" cy="530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Скейт</a:t>
            </a:r>
            <a:endParaRPr lang="ru-RU" dirty="0"/>
          </a:p>
        </p:txBody>
      </p:sp>
      <p:pic>
        <p:nvPicPr>
          <p:cNvPr id="122882" name="Picture 2" descr="https://encrypted-tbn2.gstatic.com/images?q=tbn:ANd9GcQDTqTdp1o-E9dl4sAwssrz3XGkCe0z919ZNwJe0ymUI1yzhDxX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7"/>
            <a:ext cx="3456384" cy="519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Ролики</a:t>
            </a:r>
            <a:endParaRPr lang="ru-RU" dirty="0"/>
          </a:p>
        </p:txBody>
      </p:sp>
      <p:pic>
        <p:nvPicPr>
          <p:cNvPr id="8194" name="Picture 2" descr="Девушки на роликах  (2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19" y="1196752"/>
            <a:ext cx="3668148" cy="5354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</a:t>
            </a:r>
            <a:endParaRPr lang="ru-RU" dirty="0"/>
          </a:p>
        </p:txBody>
      </p:sp>
      <p:pic>
        <p:nvPicPr>
          <p:cNvPr id="102402" name="Picture 2" descr="https://encrypted-tbn3.gstatic.com/images?q=tbn:ANd9GcQC-rR-ZYVFya_GFdogQdZ61BoKpDONN9I40kKJPrqf7_LOch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2012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5676" y="620688"/>
            <a:ext cx="7516764" cy="55446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передвижения в горах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Канатная дорога</a:t>
            </a:r>
            <a:endParaRPr lang="ru-RU" dirty="0"/>
          </a:p>
        </p:txBody>
      </p:sp>
      <p:pic>
        <p:nvPicPr>
          <p:cNvPr id="3074" name="Picture 2" descr="https://encrypted-tbn2.gstatic.com/images?q=tbn:ANd9GcSvazWLwPj_dQCNH5K6D9UAfOa6b0WkwadHe6tInOZQ2v3ue5J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8281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Фуникулер</a:t>
            </a:r>
            <a:endParaRPr lang="ru-RU" dirty="0"/>
          </a:p>
        </p:txBody>
      </p:sp>
      <p:pic>
        <p:nvPicPr>
          <p:cNvPr id="2050" name="Picture 2" descr="https://encrypted-tbn1.gstatic.com/images?q=tbn:ANd9GcQ29DsNF7GSiydzjA9onmhn5eWw19xH3w_OrVEPOfrhq4i7NyRE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624736" cy="530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Подъемник</a:t>
            </a:r>
            <a:endParaRPr lang="ru-RU" dirty="0"/>
          </a:p>
        </p:txBody>
      </p:sp>
      <p:pic>
        <p:nvPicPr>
          <p:cNvPr id="1026" name="Picture 2" descr="https://encrypted-tbn3.gstatic.com/images?q=tbn:ANd9GcQqtDOZEhStfY5MsjaHB2ruH63OprtvAFLOtgGSl1Fj_8cROj68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4839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3822" y="1196753"/>
            <a:ext cx="6836359" cy="3960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Городской транспорт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</a:t>
            </a:r>
            <a:endParaRPr lang="ru-RU" dirty="0"/>
          </a:p>
        </p:txBody>
      </p:sp>
      <p:pic>
        <p:nvPicPr>
          <p:cNvPr id="101378" name="Picture 2" descr="https://encrypted-tbn1.gstatic.com/images?q=tbn:ANd9GcSr-TG_1rFwW7E0rr0oYyAsxPlEcmnLoThfoWJFgXvRpdBXAZ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2167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100354" name="Picture 2" descr="https://encrypted-tbn2.gstatic.com/images?q=tbn:ANd9GcRl3lzz_QyEgMlI3L4yAvXQA3G2D7LwP9lw-mFngcsT_tG0RY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6824" cy="520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99330" name="Picture 2" descr="https://encrypted-tbn1.gstatic.com/images?q=tbn:ANd9GcRauTdD-XqlS14OXGPXz1-1ymS-mB94T23W7Hv2yr65fJYcy7fN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746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Метро</a:t>
            </a:r>
            <a:endParaRPr lang="ru-RU" dirty="0"/>
          </a:p>
        </p:txBody>
      </p:sp>
      <p:pic>
        <p:nvPicPr>
          <p:cNvPr id="98306" name="Picture 2" descr="https://encrypted-tbn1.gstatic.com/images?q=tbn:ANd9GcTPlb8Stz-iLD6RZwrizGaX_itbJeSjnxTPrzMMGIo6HY6RtzdS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39882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Наземное метро</a:t>
            </a:r>
            <a:endParaRPr lang="ru-RU" dirty="0"/>
          </a:p>
        </p:txBody>
      </p:sp>
      <p:pic>
        <p:nvPicPr>
          <p:cNvPr id="97282" name="Picture 2" descr="https://encrypted-tbn0.gstatic.com/images?q=tbn:ANd9GcT3tlfYHkRsPDwRQYaxdaPNd5H_L17Y9sHip8R61cAq78svDH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60640" cy="5019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Маршрутное такси</a:t>
            </a:r>
            <a:endParaRPr lang="ru-RU" dirty="0"/>
          </a:p>
        </p:txBody>
      </p:sp>
      <p:pic>
        <p:nvPicPr>
          <p:cNvPr id="96258" name="Picture 2" descr="https://encrypted-tbn3.gstatic.com/images?q=tbn:ANd9GcRaEogCnXeesGlm-WGDqPbUvZZo1k0YuLX7rzg1fphDF2cbllpR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08712" cy="513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8680"/>
            <a:ext cx="7488832" cy="547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Старинные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передвижения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Такси</a:t>
            </a:r>
            <a:endParaRPr lang="ru-RU" dirty="0"/>
          </a:p>
        </p:txBody>
      </p:sp>
      <p:pic>
        <p:nvPicPr>
          <p:cNvPr id="95234" name="Picture 2" descr="https://encrypted-tbn3.gstatic.com/images?q=tbn:ANd9GcRn7sijYesrTZVIplPbWTZNRiJFerS0-cRDta1I2CkFGFHe4T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51685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689" y="692696"/>
            <a:ext cx="7712625" cy="48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Сельскохозяйственная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техника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</a:t>
            </a:r>
            <a:endParaRPr lang="ru-RU" dirty="0"/>
          </a:p>
        </p:txBody>
      </p:sp>
      <p:pic>
        <p:nvPicPr>
          <p:cNvPr id="94210" name="Picture 2" descr="https://encrypted-tbn3.gstatic.com/images?q=tbn:ANd9GcSdlfwaNor-VpQ8xhtwa4Vineh4p0rTXY9zTkNf8Rbhp2fOA_CX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2553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Комбайн</a:t>
            </a:r>
            <a:endParaRPr lang="ru-RU" dirty="0"/>
          </a:p>
        </p:txBody>
      </p:sp>
      <p:pic>
        <p:nvPicPr>
          <p:cNvPr id="93186" name="Picture 2" descr="https://encrypted-tbn3.gstatic.com/images?q=tbn:ANd9GcTOTrQ4qn4Ov-IsfKOpW4SSNGTl8h6hXFXlTV0KOcwK9x3dujz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804678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Сеялка</a:t>
            </a:r>
            <a:endParaRPr lang="ru-RU" dirty="0"/>
          </a:p>
        </p:txBody>
      </p:sp>
      <p:pic>
        <p:nvPicPr>
          <p:cNvPr id="92162" name="Picture 2" descr="https://encrypted-tbn0.gstatic.com/images?q=tbn:ANd9GcRRGxhdhsAj88bV3-Lp6a03qZMhGCtP86O49ZNLy57k2wcL9Rnf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40760" cy="512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0995" y="2060848"/>
            <a:ext cx="7362016" cy="29523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Строительная техника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Бульдозер</a:t>
            </a:r>
            <a:endParaRPr lang="ru-RU" dirty="0"/>
          </a:p>
        </p:txBody>
      </p:sp>
      <p:pic>
        <p:nvPicPr>
          <p:cNvPr id="90114" name="Picture 2" descr="https://encrypted-tbn2.gstatic.com/images?q=tbn:ANd9GcSIpbRYR8HUU2DaEJMLRdqiqOvc0prCKQU6JXndd_k1JwmKYm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86749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Экскаватор</a:t>
            </a:r>
            <a:endParaRPr lang="ru-RU" dirty="0"/>
          </a:p>
        </p:txBody>
      </p:sp>
      <p:pic>
        <p:nvPicPr>
          <p:cNvPr id="89090" name="Picture 2" descr="https://encrypted-tbn1.gstatic.com/images?q=tbn:ANd9GcQuZRA2L_grMXQ1GpwzoYpBx5uY-urX2zmrt-NxYjPRxv8igO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336704" cy="492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рейдер</a:t>
            </a:r>
            <a:endParaRPr lang="ru-RU" dirty="0"/>
          </a:p>
        </p:txBody>
      </p:sp>
      <p:pic>
        <p:nvPicPr>
          <p:cNvPr id="88066" name="Picture 2" descr="https://encrypted-tbn0.gstatic.com/images?q=tbn:ANd9GcR3v9MmQDWhf30iSi1b7b7iYX2YdJhLR43Ogt54DxiPOBya9J54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9138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Каток</a:t>
            </a:r>
            <a:endParaRPr lang="ru-RU" dirty="0"/>
          </a:p>
        </p:txBody>
      </p:sp>
      <p:pic>
        <p:nvPicPr>
          <p:cNvPr id="87042" name="Picture 2" descr="https://encrypted-tbn1.gstatic.com/images?q=tbn:ANd9GcTuda_BD6xlLFz0mVEnOztqzMa1NGEfjK9x2FZ-ZMGcOtkQg4rN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7"/>
            <a:ext cx="6768752" cy="504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Телега</a:t>
            </a:r>
            <a:endParaRPr lang="ru-RU" dirty="0"/>
          </a:p>
        </p:txBody>
      </p:sp>
      <p:pic>
        <p:nvPicPr>
          <p:cNvPr id="109570" name="Picture 2" descr="http://www.drevdekor.com.ua/data/media/10/SVI_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547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Автокран</a:t>
            </a:r>
            <a:endParaRPr lang="ru-RU" dirty="0"/>
          </a:p>
        </p:txBody>
      </p:sp>
      <p:pic>
        <p:nvPicPr>
          <p:cNvPr id="86018" name="Picture 2" descr="https://encrypted-tbn0.gstatic.com/images?q=tbn:ANd9GcQs653GMWI-LzJDGH-NzlD0agq-OP1CcDu0m0IP1twlvZMZC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03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Подъемный кран</a:t>
            </a:r>
            <a:endParaRPr lang="ru-RU" dirty="0"/>
          </a:p>
        </p:txBody>
      </p:sp>
      <p:pic>
        <p:nvPicPr>
          <p:cNvPr id="84994" name="Picture 2" descr="https://encrypted-tbn3.gstatic.com/images?q=tbn:ANd9GcQjpIcnM2qWjemTd3LjAQl9Ws2XwME24DGhKWGd2BNYsbTb-5Oh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472608" cy="5051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Бетономешалка</a:t>
            </a:r>
            <a:endParaRPr lang="ru-RU" dirty="0"/>
          </a:p>
        </p:txBody>
      </p:sp>
      <p:pic>
        <p:nvPicPr>
          <p:cNvPr id="79874" name="Picture 2" descr="https://encrypted-tbn2.gstatic.com/images?q=tbn:ANd9GcT796fi1rUVi7iTfwyd_CxvP1YB83U6T3CEZ2Rdw9-dTgrTE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91276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Цементовоз</a:t>
            </a:r>
            <a:endParaRPr lang="ru-RU" dirty="0"/>
          </a:p>
        </p:txBody>
      </p:sp>
      <p:pic>
        <p:nvPicPr>
          <p:cNvPr id="78850" name="Picture 2" descr="https://encrypted-tbn1.gstatic.com/images?q=tbn:ANd9GcS0pFZU8y2AcfIkONkz3WVckdO1ya7ib2oYpxl9e9LfwuMG_irR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89943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Асфальтоукладчик</a:t>
            </a:r>
            <a:endParaRPr lang="ru-RU" dirty="0"/>
          </a:p>
        </p:txBody>
      </p:sp>
      <p:pic>
        <p:nvPicPr>
          <p:cNvPr id="76802" name="Picture 2" descr="https://encrypted-tbn1.gstatic.com/images?q=tbn:ANd9GcSFoe4ewBqkQSb2d9VAERjE1YBbSs-n4wO-4Acrg31da2Fjo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1684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Водовоз</a:t>
            </a:r>
            <a:endParaRPr lang="ru-RU" dirty="0"/>
          </a:p>
        </p:txBody>
      </p:sp>
      <p:pic>
        <p:nvPicPr>
          <p:cNvPr id="77826" name="Picture 2" descr="https://encrypted-tbn2.gstatic.com/images?q=tbn:ANd9GcT9XM_dzJoM6FRBnMessHtDD7tug3cCZwNi1Z-FfWteAgQ-fy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268760"/>
            <a:ext cx="696705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9" y="1556792"/>
            <a:ext cx="7560840" cy="3528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Грузовые машины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Эвакуатор</a:t>
            </a:r>
            <a:endParaRPr lang="ru-RU" dirty="0"/>
          </a:p>
        </p:txBody>
      </p:sp>
      <p:pic>
        <p:nvPicPr>
          <p:cNvPr id="83970" name="Picture 2" descr="https://encrypted-tbn2.gstatic.com/images?q=tbn:ANd9GcRsYZTDlM4ZsZPXhJio68BHA4QJCH1XF2hkOSWiYmJkRJjHmZ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554697" cy="2376264"/>
          </a:xfrm>
          <a:prstGeom prst="rect">
            <a:avLst/>
          </a:prstGeom>
          <a:noFill/>
        </p:spPr>
      </p:pic>
      <p:pic>
        <p:nvPicPr>
          <p:cNvPr id="83972" name="Picture 4" descr="https://encrypted-tbn3.gstatic.com/images?q=tbn:ANd9GcQRATUVrdiRuxXuZXA9CkdB6oD4NCb4he1KXcB1XRI50Apdha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544616" cy="281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82946" name="Picture 2" descr="https://encrypted-tbn1.gstatic.com/images?q=tbn:ANd9GcQH-08Zn_lq2_M8FVcPSxhnWjel0t6Y_w2035blQpYO0eAgYWqt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6624737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Автопоезд</a:t>
            </a:r>
            <a:endParaRPr lang="ru-RU" dirty="0"/>
          </a:p>
        </p:txBody>
      </p:sp>
      <p:pic>
        <p:nvPicPr>
          <p:cNvPr id="81922" name="Picture 2" descr="https://encrypted-tbn0.gstatic.com/images?q=tbn:ANd9GcQKVA1mlSojcDcsLC4xliDm9avqbpMuN7q2Wd_TaOHLsEdMINAs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6066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Повозка</a:t>
            </a:r>
            <a:endParaRPr lang="ru-RU" dirty="0"/>
          </a:p>
        </p:txBody>
      </p:sp>
      <p:pic>
        <p:nvPicPr>
          <p:cNvPr id="108548" name="Picture 4" descr="http://gimg.dt00.net/goods/1434/143479/2412866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0968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Самосвал</a:t>
            </a:r>
            <a:endParaRPr lang="ru-RU" dirty="0"/>
          </a:p>
        </p:txBody>
      </p:sp>
      <p:pic>
        <p:nvPicPr>
          <p:cNvPr id="80898" name="Picture 2" descr="https://encrypted-tbn1.gstatic.com/images?q=tbn:ANd9GcT5eOTkYSThS1uFxMJQwXlZXoOqnyayof2kEyERDmIvR_KYmtb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39882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Машиновоз</a:t>
            </a:r>
            <a:endParaRPr lang="ru-RU" dirty="0"/>
          </a:p>
        </p:txBody>
      </p:sp>
      <p:pic>
        <p:nvPicPr>
          <p:cNvPr id="131074" name="Picture 2" descr="http://cs315119.userapi.com/v315119844/6abb/ujQ369JdZ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12776"/>
            <a:ext cx="823532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Погрузчик</a:t>
            </a:r>
            <a:endParaRPr lang="ru-RU" dirty="0"/>
          </a:p>
        </p:txBody>
      </p:sp>
      <p:pic>
        <p:nvPicPr>
          <p:cNvPr id="75778" name="Picture 2" descr="https://encrypted-tbn1.gstatic.com/images?q=tbn:ANd9GcSlpoWBcJlYxgdbx_9KwBM33WjBoMCowCK0TKRCXKk-EmT3Sn9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760640" cy="517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Автокар</a:t>
            </a:r>
            <a:endParaRPr lang="ru-RU" dirty="0"/>
          </a:p>
        </p:txBody>
      </p:sp>
      <p:pic>
        <p:nvPicPr>
          <p:cNvPr id="74754" name="Picture 2" descr="https://encrypted-tbn0.gstatic.com/images?q=tbn:ANd9GcTHJmj8DXDrHA1a0idVu611bdbG9Rr0Tgfvtjo5sAzyl16YKDfX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80851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Мусоровоз</a:t>
            </a:r>
            <a:endParaRPr lang="ru-RU" dirty="0"/>
          </a:p>
        </p:txBody>
      </p:sp>
      <p:pic>
        <p:nvPicPr>
          <p:cNvPr id="73730" name="Picture 2" descr="https://encrypted-tbn0.gstatic.com/images?q=tbn:ANd9GcTJbHecbkJuzNdLd8l_Q-Vw7oj3I145TYoAy1pS8biXwqCWI1q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Снегоуборочная машина</a:t>
            </a:r>
            <a:endParaRPr lang="ru-RU" dirty="0"/>
          </a:p>
        </p:txBody>
      </p:sp>
      <p:pic>
        <p:nvPicPr>
          <p:cNvPr id="72706" name="Picture 2" descr="https://encrypted-tbn3.gstatic.com/images?q=tbn:ANd9GcQ4Vo-PJCz4QktqIqJJAWmeZ5iUrBP21VylAe0j8GajqiU4ZZG6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Уборочная машина</a:t>
            </a:r>
            <a:endParaRPr lang="ru-RU" dirty="0"/>
          </a:p>
        </p:txBody>
      </p:sp>
      <p:pic>
        <p:nvPicPr>
          <p:cNvPr id="71682" name="Picture 2" descr="https://encrypted-tbn2.gstatic.com/images?q=tbn:ANd9GcQOUKsA3Q34SDN85GXe0AusHKpGjC4ZqkpvYuYjYLNSu1Xk4opH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6752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70658" name="Picture 2" descr="https://encrypted-tbn1.gstatic.com/images?q=tbn:ANd9GcStEvUwjqu-eJt6D0FkDnPh1KC8n1tXZpINQ7ittwv8NuoamG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Поливальная машина</a:t>
            </a:r>
            <a:endParaRPr lang="ru-RU" dirty="0"/>
          </a:p>
        </p:txBody>
      </p:sp>
      <p:pic>
        <p:nvPicPr>
          <p:cNvPr id="69634" name="Picture 2" descr="https://encrypted-tbn2.gstatic.com/images?q=tbn:ANd9GcTrZZ2INmxIQME21Hix0DHr9316Lc2AcDzp6kLP9k997iP-VVKP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42582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Хлебовоз</a:t>
            </a:r>
            <a:endParaRPr lang="ru-RU" dirty="0"/>
          </a:p>
        </p:txBody>
      </p:sp>
      <p:pic>
        <p:nvPicPr>
          <p:cNvPr id="68610" name="Picture 2" descr="https://encrypted-tbn2.gstatic.com/images?q=tbn:ANd9GcQG6vy21LC-qg8bfo-JbOaB174WWBYu7twTD5DenPy1nn1LN7KX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08712" cy="513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Дрожки</a:t>
            </a:r>
            <a:endParaRPr lang="ru-RU" dirty="0"/>
          </a:p>
        </p:txBody>
      </p:sp>
      <p:pic>
        <p:nvPicPr>
          <p:cNvPr id="107522" name="Picture 2" descr="https://encrypted-tbn1.gstatic.com/images?q=tbn:ANd9GcSynTAXPmdQn4DGmms_LsWnFz0BhCjOSdv9GjWVODWwtjwxMaRd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84776" cy="523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Молоковоз</a:t>
            </a:r>
            <a:endParaRPr lang="ru-RU"/>
          </a:p>
        </p:txBody>
      </p:sp>
      <p:pic>
        <p:nvPicPr>
          <p:cNvPr id="67586" name="Picture 2" descr="https://encrypted-tbn2.gstatic.com/images?q=tbn:ANd9GcQJ0OojPQufUVQQA8WBlgEkZ_wQTIKslVemS4RQ9_R4T6f8jZ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20680" cy="5194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Рефрижератор</a:t>
            </a:r>
            <a:endParaRPr lang="ru-RU" dirty="0"/>
          </a:p>
        </p:txBody>
      </p:sp>
      <p:pic>
        <p:nvPicPr>
          <p:cNvPr id="66562" name="Picture 2" descr="https://encrypted-tbn2.gstatic.com/images?q=tbn:ANd9GcQ9ajqNvCG-VzBchGcaLfRmEYta4QmJNH7R9ahUQ3ADyD_o3pR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696744" cy="5016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12776"/>
            <a:ext cx="7416824" cy="3672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Железнодорожная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техника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Электровоз</a:t>
            </a:r>
            <a:endParaRPr lang="ru-RU" dirty="0"/>
          </a:p>
        </p:txBody>
      </p:sp>
      <p:pic>
        <p:nvPicPr>
          <p:cNvPr id="65538" name="Picture 2" descr="https://encrypted-tbn0.gstatic.com/images?q=tbn:ANd9GcQSDSMW97zsYVHEYQmAmEXA6rF9pV8kE9HarMBXw_TXM5y08a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768752" cy="5096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</a:t>
            </a:r>
            <a:endParaRPr lang="ru-RU" dirty="0"/>
          </a:p>
        </p:txBody>
      </p:sp>
      <p:pic>
        <p:nvPicPr>
          <p:cNvPr id="64514" name="Picture 2" descr="https://encrypted-tbn1.gstatic.com/images?q=tbn:ANd9GcQKoRegHc6hJSYx4-eTVIQIHv_hztBdeyh3D2IwOdYrWw1O_ej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20659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епловоз</a:t>
            </a:r>
            <a:endParaRPr lang="ru-RU" dirty="0"/>
          </a:p>
        </p:txBody>
      </p:sp>
      <p:pic>
        <p:nvPicPr>
          <p:cNvPr id="63490" name="Picture 2" descr="https://encrypted-tbn1.gstatic.com/images?q=tbn:ANd9GcSPMhMu3CPjJWI79O947wziOIRq4DTqR4XDhCA1OYOZFI_kL1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Пассажирский поезд</a:t>
            </a:r>
            <a:endParaRPr lang="ru-RU" dirty="0"/>
          </a:p>
        </p:txBody>
      </p:sp>
      <p:pic>
        <p:nvPicPr>
          <p:cNvPr id="62466" name="Picture 2" descr="https://encrypted-tbn2.gstatic.com/images?q=tbn:ANd9GcTAOa0vtan6JdTLawRL-qzDUu442MOfC4ZRxLajHIOOAPd1Iea7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1780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Вагон</a:t>
            </a:r>
            <a:endParaRPr lang="ru-RU" dirty="0"/>
          </a:p>
        </p:txBody>
      </p:sp>
      <p:pic>
        <p:nvPicPr>
          <p:cNvPr id="61442" name="Picture 2" descr="https://encrypted-tbn2.gstatic.com/images?q=tbn:ANd9GcRTsRoDbCI-lqZQQ1PeQchuPvoKO0JppjV3gpkRVillmWEHOrOP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728770" cy="3528392"/>
          </a:xfrm>
          <a:prstGeom prst="rect">
            <a:avLst/>
          </a:prstGeom>
          <a:noFill/>
        </p:spPr>
      </p:pic>
      <p:pic>
        <p:nvPicPr>
          <p:cNvPr id="61444" name="Picture 4" descr="https://encrypted-tbn3.gstatic.com/images?q=tbn:ANd9GcSKHm-69ZEQtx_qkIxtxEttuiuZ12dz1d8qpCWP2EJejdt4JNoM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52528" cy="3083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Электричка</a:t>
            </a:r>
            <a:endParaRPr lang="ru-RU" dirty="0"/>
          </a:p>
        </p:txBody>
      </p:sp>
      <p:pic>
        <p:nvPicPr>
          <p:cNvPr id="60418" name="Picture 2" descr="https://encrypted-tbn1.gstatic.com/images?q=tbn:ANd9GcQRck6YiYMWygz9KL8CGF08UKQetl8wUWIbgjoGvWkTLd9wunI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768752" cy="507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Товарный поезд</a:t>
            </a:r>
            <a:endParaRPr lang="ru-RU" dirty="0"/>
          </a:p>
        </p:txBody>
      </p:sp>
      <p:pic>
        <p:nvPicPr>
          <p:cNvPr id="59394" name="Picture 2" descr="https://encrypted-tbn0.gstatic.com/images?q=tbn:ANd9GcQD9xyYsqK7FPoJEqabki5JStMyFokt9NnhMEn05zf6uk3Bu_Wt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581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Карета</a:t>
            </a:r>
            <a:endParaRPr lang="ru-RU" dirty="0"/>
          </a:p>
        </p:txBody>
      </p:sp>
      <p:pic>
        <p:nvPicPr>
          <p:cNvPr id="106500" name="Picture 4" descr="http://real-effect.com/wp-content/uploads/2011/09/%D0%BA%D0%B0%D1%80%D0%B5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507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Шпалоукладчик</a:t>
            </a:r>
            <a:endParaRPr lang="ru-RU" dirty="0"/>
          </a:p>
        </p:txBody>
      </p:sp>
      <p:pic>
        <p:nvPicPr>
          <p:cNvPr id="57346" name="Picture 2" descr="https://encrypted-tbn2.gstatic.com/images?q=tbn:ANd9GcShJhqkvSq9Vii-aCclCNs7fpmfqX_tkIXMEQpWP1NBa4expdtF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84776" cy="523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Скоростной поезд</a:t>
            </a:r>
            <a:endParaRPr lang="ru-RU" dirty="0"/>
          </a:p>
        </p:txBody>
      </p:sp>
      <p:pic>
        <p:nvPicPr>
          <p:cNvPr id="55298" name="Picture 2" descr="https://encrypted-tbn2.gstatic.com/images?q=tbn:ANd9GcTQXJajPTSf-pJcjAaFZAayvY7ZQSjgbypemlLPLuWdxbQTx-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16824" cy="4828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00808"/>
            <a:ext cx="7560839" cy="3384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Воздухоплавательная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техника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54274" name="Picture 2" descr="https://encrypted-tbn1.gstatic.com/images?q=tbn:ANd9GcTXejoRHtKEz_P7YjCG8uQZk8X-ESgKpSmImd6hJx5gocGT4jWv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045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Вертолет</a:t>
            </a:r>
            <a:endParaRPr lang="ru-RU" dirty="0"/>
          </a:p>
        </p:txBody>
      </p:sp>
      <p:pic>
        <p:nvPicPr>
          <p:cNvPr id="53250" name="Picture 2" descr="https://encrypted-tbn1.gstatic.com/images?q=tbn:ANd9GcR2HubT9qFGRRG3zF4DDRFwQhVdyHoteB4nBfm5JwQbn8cnY3E9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5016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Истребитель</a:t>
            </a:r>
            <a:endParaRPr lang="ru-RU" dirty="0"/>
          </a:p>
        </p:txBody>
      </p:sp>
      <p:pic>
        <p:nvPicPr>
          <p:cNvPr id="52226" name="Picture 2" descr="https://encrypted-tbn3.gstatic.com/images?q=tbn:ANd9GcTfhtwCuAG1lsW6n-dspCrOLMGe-xvCWLK5PNdMHSE-XGMaMiUE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40760" cy="512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Планер</a:t>
            </a:r>
            <a:endParaRPr lang="ru-RU" dirty="0"/>
          </a:p>
        </p:txBody>
      </p:sp>
      <p:pic>
        <p:nvPicPr>
          <p:cNvPr id="51202" name="Picture 2" descr="https://encrypted-tbn3.gstatic.com/images?q=tbn:ANd9GcSLcroGdKhpaN298Qh6cM-vPvzisArUjQPcjk1iZp4Hvx0ZqifK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Дельтаплан</a:t>
            </a:r>
            <a:endParaRPr lang="ru-RU" dirty="0"/>
          </a:p>
        </p:txBody>
      </p:sp>
      <p:pic>
        <p:nvPicPr>
          <p:cNvPr id="50178" name="Picture 2" descr="https://encrypted-tbn1.gstatic.com/images?q=tbn:ANd9GcQnkJcDxsmi9DCAL31FaToMKn6o2jxrq49A-WVvTHrnouCc3U-3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408712" cy="513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Парашют</a:t>
            </a:r>
            <a:endParaRPr lang="ru-RU" dirty="0"/>
          </a:p>
        </p:txBody>
      </p:sp>
      <p:pic>
        <p:nvPicPr>
          <p:cNvPr id="49154" name="Picture 2" descr="https://encrypted-tbn0.gstatic.com/images?q=tbn:ANd9GcT8sNg_UIlgGk9PsHQJNAcJMLrKEbOtw2KNCF6SHpyYoRRFC6Vc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12768" cy="517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шар</a:t>
            </a:r>
            <a:endParaRPr lang="ru-RU" dirty="0"/>
          </a:p>
        </p:txBody>
      </p:sp>
      <p:pic>
        <p:nvPicPr>
          <p:cNvPr id="48130" name="Picture 2" descr="https://encrypted-tbn3.gstatic.com/images?q=tbn:ANd9GcTWR0LUUwXAY-cGcOWTqpxEIzEWpMnpDv-gSkQh3U7A0DnHWI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Подвода</a:t>
            </a:r>
            <a:endParaRPr lang="ru-RU" dirty="0"/>
          </a:p>
        </p:txBody>
      </p:sp>
      <p:pic>
        <p:nvPicPr>
          <p:cNvPr id="105474" name="Picture 2" descr="http://svatovo.lg.ua/rajon/kolom/foto/fot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506216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Дирижабль</a:t>
            </a:r>
            <a:endParaRPr lang="ru-RU" dirty="0"/>
          </a:p>
        </p:txBody>
      </p:sp>
      <p:pic>
        <p:nvPicPr>
          <p:cNvPr id="47106" name="Picture 2" descr="https://encrypted-tbn3.gstatic.com/images?q=tbn:ANd9GcQURu6se5sJ4NIb44KYkcenfWTwseQA4FRANuA7Skv4bfNBB4Lq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4776" cy="523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84784"/>
            <a:ext cx="6984775" cy="4248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Водная техника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Крейсер</a:t>
            </a:r>
            <a:endParaRPr lang="ru-RU" dirty="0"/>
          </a:p>
        </p:txBody>
      </p:sp>
      <p:pic>
        <p:nvPicPr>
          <p:cNvPr id="46082" name="Picture 2" descr="https://encrypted-tbn0.gstatic.com/images?q=tbn:ANd9GcSbZsESUquES61mEkdF19K-O4D4CEXmaRp7_zeDXiPhnLpSyQBN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1"/>
            <a:ext cx="7344816" cy="5334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Авианосец</a:t>
            </a:r>
            <a:endParaRPr lang="ru-RU" dirty="0"/>
          </a:p>
        </p:txBody>
      </p:sp>
      <p:pic>
        <p:nvPicPr>
          <p:cNvPr id="135170" name="Picture 2" descr="https://encrypted-tbn2.gstatic.com/images?q=tbn:ANd9GcRZJUCYecQAZmVCRzL6gACzy5V7akC-LeS-MzsUd8z9BAJS00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056784" cy="528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Корабль</a:t>
            </a:r>
            <a:endParaRPr lang="ru-RU" dirty="0"/>
          </a:p>
        </p:txBody>
      </p:sp>
      <p:pic>
        <p:nvPicPr>
          <p:cNvPr id="136194" name="Picture 2" descr="https://encrypted-tbn1.gstatic.com/images?q=tbn:ANd9GcTqbk_5Utg5ocSbP0qvrwHCocd0lj61PEpTGYhO_sCmu1WrbdY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768752" cy="507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Лодка</a:t>
            </a:r>
            <a:endParaRPr lang="ru-RU" dirty="0"/>
          </a:p>
        </p:txBody>
      </p:sp>
      <p:pic>
        <p:nvPicPr>
          <p:cNvPr id="45058" name="Picture 2" descr="https://encrypted-tbn1.gstatic.com/images?q=tbn:ANd9GcQlj0qr8x1NfZPvnSZznFG34-3nXIWuDWZh4vseAyucVi7RhE5l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268760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Теплоход</a:t>
            </a:r>
            <a:endParaRPr lang="ru-RU" dirty="0"/>
          </a:p>
        </p:txBody>
      </p:sp>
      <p:pic>
        <p:nvPicPr>
          <p:cNvPr id="44034" name="Picture 2" descr="https://encrypted-tbn1.gstatic.com/images?q=tbn:ANd9GcS_3khKY8k0a4LMR0nie7_mFluWhr-VBvSaEu6bp5qdMC2s17QP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5534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Пароход</a:t>
            </a:r>
            <a:endParaRPr lang="ru-RU" dirty="0"/>
          </a:p>
        </p:txBody>
      </p:sp>
      <p:pic>
        <p:nvPicPr>
          <p:cNvPr id="43010" name="Picture 2" descr="https://encrypted-tbn1.gstatic.com/images?q=tbn:ANd9GcRVCTaCQNuGY_g6cyFiuDDH8P-mqeSdOyg2My9YFqOOD-sKm2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9355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Баржа</a:t>
            </a:r>
            <a:endParaRPr lang="ru-RU" dirty="0"/>
          </a:p>
        </p:txBody>
      </p:sp>
      <p:pic>
        <p:nvPicPr>
          <p:cNvPr id="41986" name="Picture 2" descr="https://encrypted-tbn0.gstatic.com/images?q=tbn:ANd9GcRHgfUZSUJTs-Or3c1Gfpbh4bO6tdqNTXU-d9j-Yoajz8TbKW1X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08712" cy="5245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Буксир</a:t>
            </a:r>
            <a:endParaRPr lang="ru-RU" dirty="0"/>
          </a:p>
        </p:txBody>
      </p:sp>
      <p:pic>
        <p:nvPicPr>
          <p:cNvPr id="34818" name="Picture 2" descr="https://encrypted-tbn2.gstatic.com/images?q=tbn:ANd9GcTAapvm2GhWqd7TaH9RoIfUShVNuCBwu2oFd7W92Gl28ppF8V7u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7294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Тарантас</a:t>
            </a:r>
            <a:endParaRPr lang="ru-RU" dirty="0"/>
          </a:p>
        </p:txBody>
      </p:sp>
      <p:pic>
        <p:nvPicPr>
          <p:cNvPr id="104454" name="Picture 6" descr="https://encrypted-tbn3.gstatic.com/images?q=tbn:ANd9GcT19fKB1QU3EtnRugEVtDgrfX8hQvTdNdKXJ86WdNCvMiFgrB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16824" cy="493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Катер</a:t>
            </a:r>
            <a:endParaRPr lang="ru-RU" dirty="0"/>
          </a:p>
        </p:txBody>
      </p:sp>
      <p:pic>
        <p:nvPicPr>
          <p:cNvPr id="40962" name="Picture 2" descr="https://encrypted-tbn2.gstatic.com/images?q=tbn:ANd9GcQMkvHIIt_rKAkN-UAjvjQBlXwG8qMRWTk0Ps5n8BEuBAht3s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696744" cy="510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анкер</a:t>
            </a:r>
            <a:endParaRPr lang="ru-RU" dirty="0"/>
          </a:p>
        </p:txBody>
      </p:sp>
      <p:pic>
        <p:nvPicPr>
          <p:cNvPr id="39938" name="Picture 2" descr="https://encrypted-tbn2.gstatic.com/images?q=tbn:ANd9GcS8VJV3nswv7ZEgzUoQ7pdSaXeeRW5x2qWmZNS3yz_iwydNYJBn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3111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Сухогруз</a:t>
            </a:r>
            <a:endParaRPr lang="ru-RU" dirty="0"/>
          </a:p>
        </p:txBody>
      </p:sp>
      <p:pic>
        <p:nvPicPr>
          <p:cNvPr id="38914" name="Picture 2" descr="https://encrypted-tbn1.gstatic.com/images?q=tbn:ANd9GcT018N12-PAHqYcnrg2kraZee2f7fVWcMYvi0Lb5W9rAeRfKYHN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77279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Паром</a:t>
            </a:r>
            <a:endParaRPr lang="ru-RU" dirty="0"/>
          </a:p>
        </p:txBody>
      </p:sp>
      <p:pic>
        <p:nvPicPr>
          <p:cNvPr id="37890" name="Picture 2" descr="https://encrypted-tbn3.gstatic.com/images?q=tbn:ANd9GcTbFcmHiyzBYcitzfuGEeev8AQKInF2j4Td--BFYtzTNdpX8Y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40760" cy="512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Ледокол</a:t>
            </a:r>
            <a:endParaRPr lang="ru-RU" dirty="0"/>
          </a:p>
        </p:txBody>
      </p:sp>
      <p:pic>
        <p:nvPicPr>
          <p:cNvPr id="36866" name="Picture 2" descr="https://encrypted-tbn2.gstatic.com/images?q=tbn:ANd9GcQYzZ1JDB3tRvFO2MWoG0KcsWV_ce6vVk6QgFOb9rM7rdGQoNY2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57460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pic>
        <p:nvPicPr>
          <p:cNvPr id="35842" name="Picture 2" descr="https://encrypted-tbn0.gstatic.com/images?q=tbn:ANd9GcTbkg211p5gDQX4tim0hzrwmFVIemhw3pTeRpSGOYZtocUGvCOG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581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</a:t>
            </a:r>
            <a:endParaRPr lang="ru-RU" dirty="0"/>
          </a:p>
        </p:txBody>
      </p:sp>
      <p:pic>
        <p:nvPicPr>
          <p:cNvPr id="33794" name="Picture 2" descr="https://encrypted-tbn0.gstatic.com/images?q=tbn:ANd9GcTglRVOh9cxK5w4zJFe9oIFKOZ9Txu4M4cUFh9Bohq7m-dsK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7294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Каноэ</a:t>
            </a:r>
            <a:endParaRPr lang="ru-RU" dirty="0"/>
          </a:p>
        </p:txBody>
      </p:sp>
      <p:pic>
        <p:nvPicPr>
          <p:cNvPr id="32770" name="Picture 2" descr="https://encrypted-tbn1.gstatic.com/images?q=tbn:ANd9GcT2tFcVQlypz6WbdEzw3RJWhhILs8EU5w9QAwVQGCWAMDp4imp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4403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Байдарка</a:t>
            </a:r>
            <a:endParaRPr lang="ru-RU" dirty="0"/>
          </a:p>
        </p:txBody>
      </p:sp>
      <p:pic>
        <p:nvPicPr>
          <p:cNvPr id="31746" name="Picture 2" descr="https://encrypted-tbn0.gstatic.com/images?q=tbn:ANd9GcTkYt94hV3aDeKreoAzMRLyltDjT0fN7e4PrLwroPl3dqJ3FR_B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802130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Гондола</a:t>
            </a:r>
            <a:endParaRPr lang="ru-RU" dirty="0"/>
          </a:p>
        </p:txBody>
      </p:sp>
      <p:pic>
        <p:nvPicPr>
          <p:cNvPr id="30722" name="Picture 2" descr="https://encrypted-tbn1.gstatic.com/images?q=tbn:ANd9GcTs_xo0zAbsq_cxEXMDj0jErM7h7jAO31cVy47N420bSl5mgN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40760" cy="515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24744"/>
            <a:ext cx="7128792" cy="4176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Личный транспорт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8136904" cy="44644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Зимние средства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передвижения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Снегоходы</a:t>
            </a:r>
            <a:endParaRPr lang="ru-RU" dirty="0"/>
          </a:p>
        </p:txBody>
      </p:sp>
      <p:pic>
        <p:nvPicPr>
          <p:cNvPr id="18434" name="Picture 2" descr="https://encrypted-tbn3.gstatic.com/images?q=tbn:ANd9GcRQWnehDIxqDNP05deK_C_1Xl_p75gofY2fxoPpQwsKqnCpAn0v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120680" cy="521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Нарты</a:t>
            </a:r>
            <a:endParaRPr lang="ru-RU" dirty="0"/>
          </a:p>
        </p:txBody>
      </p:sp>
      <p:pic>
        <p:nvPicPr>
          <p:cNvPr id="17410" name="Picture 2" descr="https://encrypted-tbn1.gstatic.com/images?q=tbn:ANd9GcTrm3K7zH1QJuCXH4vY-xroo-WWcMY-dC7HEgQBh3rnjDtREVmH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1075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16386" name="Picture 2" descr="https://encrypted-tbn3.gstatic.com/images?q=tbn:ANd9GcT0mmdv9Gsi1B0mBHjHEBlSDimevRE9UAEwpCrpqwQhyQ7hRTGv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60840" cy="477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Сани</a:t>
            </a:r>
            <a:endParaRPr lang="ru-RU" dirty="0"/>
          </a:p>
        </p:txBody>
      </p:sp>
      <p:pic>
        <p:nvPicPr>
          <p:cNvPr id="15362" name="Picture 2" descr="https://encrypted-tbn0.gstatic.com/images?q=tbn:ANd9GcSj-ON0jzvCA909SXn2kCWq2kNyFSix6AmxjCqWZgwy_HlrSJ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44616" cy="518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Снегоступы</a:t>
            </a:r>
            <a:endParaRPr lang="ru-RU" dirty="0"/>
          </a:p>
        </p:txBody>
      </p:sp>
      <p:pic>
        <p:nvPicPr>
          <p:cNvPr id="14338" name="Picture 2" descr="https://encrypted-tbn0.gstatic.com/images?q=tbn:ANd9GcTyTJf_hpoJFWAbflgH_l9BE5DYS6VVQyTwMjWwpUUZ258IHyG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24736" cy="496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Коньки</a:t>
            </a:r>
            <a:endParaRPr lang="ru-RU" dirty="0"/>
          </a:p>
        </p:txBody>
      </p:sp>
      <p:pic>
        <p:nvPicPr>
          <p:cNvPr id="7170" name="Picture 2" descr="https://encrypted-tbn0.gstatic.com/images?q=tbn:ANd9GcQ-rVZp31ujookMAwDhsY5Atrmbzf0qXPjvq6CrRbiFXb4hL6Kb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328592" cy="511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Снегоходы</a:t>
            </a:r>
            <a:endParaRPr lang="ru-RU" dirty="0"/>
          </a:p>
        </p:txBody>
      </p:sp>
      <p:pic>
        <p:nvPicPr>
          <p:cNvPr id="6146" name="Picture 2" descr="https://encrypted-tbn3.gstatic.com/images?q=tbn:ANd9GcRQWnehDIxqDNP05deK_C_1Xl_p75gofY2fxoPpQwsKqnCpAn0v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7"/>
            <a:ext cx="6120680" cy="521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Ледянка</a:t>
            </a:r>
            <a:endParaRPr lang="ru-RU" dirty="0"/>
          </a:p>
        </p:txBody>
      </p:sp>
      <p:pic>
        <p:nvPicPr>
          <p:cNvPr id="5122" name="Picture 2" descr="https://encrypted-tbn3.gstatic.com/images?q=tbn:ANd9GcSSLjZPduf6tJHYqnKgW_KVcR-KXCDDolKONZo3wyc2HIZUetr42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pic>
        <p:nvPicPr>
          <p:cNvPr id="4098" name="Picture 2" descr="https://encrypted-tbn1.gstatic.com/images?q=tbn:ANd9GcRGSkWYABOAf9dx0SrJNBTtq_Ivpv6dsIGiNSsoxk3tSM-l4nki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3025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150</Words>
  <Application>Microsoft Office PowerPoint</Application>
  <PresentationFormat>Экран (4:3)</PresentationFormat>
  <Paragraphs>121</Paragraphs>
  <Slides>112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13" baseType="lpstr">
      <vt:lpstr>Апекс</vt:lpstr>
      <vt:lpstr>Средства передвижения</vt:lpstr>
      <vt:lpstr>Слайд 2</vt:lpstr>
      <vt:lpstr>Телега</vt:lpstr>
      <vt:lpstr>Повозка</vt:lpstr>
      <vt:lpstr>Дрожки</vt:lpstr>
      <vt:lpstr>Карета</vt:lpstr>
      <vt:lpstr>Подвода</vt:lpstr>
      <vt:lpstr>Тарантас</vt:lpstr>
      <vt:lpstr>Слайд 9</vt:lpstr>
      <vt:lpstr>Автомобиль</vt:lpstr>
      <vt:lpstr>Машина</vt:lpstr>
      <vt:lpstr>Подъемник</vt:lpstr>
      <vt:lpstr>Слайд 13</vt:lpstr>
      <vt:lpstr>Автобус</vt:lpstr>
      <vt:lpstr>Трамвай</vt:lpstr>
      <vt:lpstr>Троллейбус</vt:lpstr>
      <vt:lpstr>Метро</vt:lpstr>
      <vt:lpstr>Наземное метро</vt:lpstr>
      <vt:lpstr>Маршрутное такси</vt:lpstr>
      <vt:lpstr>Такси</vt:lpstr>
      <vt:lpstr>Слайд 21</vt:lpstr>
      <vt:lpstr>Трактор</vt:lpstr>
      <vt:lpstr>Комбайн</vt:lpstr>
      <vt:lpstr>Сеялка</vt:lpstr>
      <vt:lpstr>Слайд 25</vt:lpstr>
      <vt:lpstr>Бульдозер</vt:lpstr>
      <vt:lpstr>Экскаватор</vt:lpstr>
      <vt:lpstr>Грейдер</vt:lpstr>
      <vt:lpstr>Каток</vt:lpstr>
      <vt:lpstr>Автокран</vt:lpstr>
      <vt:lpstr>Подъемный кран</vt:lpstr>
      <vt:lpstr>Бетономешалка</vt:lpstr>
      <vt:lpstr>Цементовоз</vt:lpstr>
      <vt:lpstr>Асфальтоукладчик</vt:lpstr>
      <vt:lpstr>Водовоз</vt:lpstr>
      <vt:lpstr>Слайд 36</vt:lpstr>
      <vt:lpstr>Эвакуатор</vt:lpstr>
      <vt:lpstr>Грузовик</vt:lpstr>
      <vt:lpstr>Автопоезд</vt:lpstr>
      <vt:lpstr>Самосвал</vt:lpstr>
      <vt:lpstr>Машиновоз</vt:lpstr>
      <vt:lpstr>Погрузчик</vt:lpstr>
      <vt:lpstr>Автокар</vt:lpstr>
      <vt:lpstr>Мусоровоз</vt:lpstr>
      <vt:lpstr>Снегоуборочная машина</vt:lpstr>
      <vt:lpstr>Уборочная машина</vt:lpstr>
      <vt:lpstr>Пожарная машина</vt:lpstr>
      <vt:lpstr>Поливальная машина</vt:lpstr>
      <vt:lpstr>Хлебовоз</vt:lpstr>
      <vt:lpstr>Молоковоз</vt:lpstr>
      <vt:lpstr>Рефрижератор</vt:lpstr>
      <vt:lpstr>Слайд 52</vt:lpstr>
      <vt:lpstr>Электровоз</vt:lpstr>
      <vt:lpstr>Паровоз</vt:lpstr>
      <vt:lpstr>Тепловоз</vt:lpstr>
      <vt:lpstr>Пассажирский поезд</vt:lpstr>
      <vt:lpstr>Вагон</vt:lpstr>
      <vt:lpstr>Электричка</vt:lpstr>
      <vt:lpstr>Товарный поезд</vt:lpstr>
      <vt:lpstr>Шпалоукладчик</vt:lpstr>
      <vt:lpstr>Скоростной поезд</vt:lpstr>
      <vt:lpstr>Слайд 62</vt:lpstr>
      <vt:lpstr>Самолет</vt:lpstr>
      <vt:lpstr>Вертолет</vt:lpstr>
      <vt:lpstr>Истребитель</vt:lpstr>
      <vt:lpstr>Планер</vt:lpstr>
      <vt:lpstr>Дельтаплан</vt:lpstr>
      <vt:lpstr>Парашют</vt:lpstr>
      <vt:lpstr>Воздушный шар</vt:lpstr>
      <vt:lpstr>Дирижабль</vt:lpstr>
      <vt:lpstr>Слайд 71</vt:lpstr>
      <vt:lpstr>Крейсер</vt:lpstr>
      <vt:lpstr>Авианосец</vt:lpstr>
      <vt:lpstr>Корабль</vt:lpstr>
      <vt:lpstr>Лодка</vt:lpstr>
      <vt:lpstr>Теплоход</vt:lpstr>
      <vt:lpstr>Пароход</vt:lpstr>
      <vt:lpstr>Баржа</vt:lpstr>
      <vt:lpstr>Буксир</vt:lpstr>
      <vt:lpstr>Катер</vt:lpstr>
      <vt:lpstr>Танкер</vt:lpstr>
      <vt:lpstr>Сухогруз</vt:lpstr>
      <vt:lpstr>Паром</vt:lpstr>
      <vt:lpstr>Ледокол</vt:lpstr>
      <vt:lpstr>Подводная лодка</vt:lpstr>
      <vt:lpstr>Плот</vt:lpstr>
      <vt:lpstr>Каноэ</vt:lpstr>
      <vt:lpstr>Байдарка</vt:lpstr>
      <vt:lpstr>Гондола</vt:lpstr>
      <vt:lpstr>Слайд 90</vt:lpstr>
      <vt:lpstr>Снегоходы</vt:lpstr>
      <vt:lpstr>Нарты</vt:lpstr>
      <vt:lpstr>Санки</vt:lpstr>
      <vt:lpstr>Сани</vt:lpstr>
      <vt:lpstr>Снегоступы</vt:lpstr>
      <vt:lpstr>Коньки</vt:lpstr>
      <vt:lpstr>Снегоходы</vt:lpstr>
      <vt:lpstr>Ледянка</vt:lpstr>
      <vt:lpstr>Лыжи</vt:lpstr>
      <vt:lpstr>Слайд 100</vt:lpstr>
      <vt:lpstr>Мотоцикл</vt:lpstr>
      <vt:lpstr>Мопед</vt:lpstr>
      <vt:lpstr>Мокик</vt:lpstr>
      <vt:lpstr>Скутер</vt:lpstr>
      <vt:lpstr>Слайд 105</vt:lpstr>
      <vt:lpstr>Велосипед</vt:lpstr>
      <vt:lpstr>Самокат</vt:lpstr>
      <vt:lpstr>Скейт</vt:lpstr>
      <vt:lpstr>Ролики</vt:lpstr>
      <vt:lpstr>Слайд 110</vt:lpstr>
      <vt:lpstr>Канатная дорога</vt:lpstr>
      <vt:lpstr>Фуникулер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Говорун</cp:lastModifiedBy>
  <cp:revision>38</cp:revision>
  <dcterms:created xsi:type="dcterms:W3CDTF">2013-02-06T11:20:37Z</dcterms:created>
  <dcterms:modified xsi:type="dcterms:W3CDTF">2015-05-05T08:19:01Z</dcterms:modified>
</cp:coreProperties>
</file>