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57" r:id="rId4"/>
    <p:sldId id="258" r:id="rId5"/>
    <p:sldId id="275" r:id="rId6"/>
    <p:sldId id="274" r:id="rId7"/>
    <p:sldId id="273" r:id="rId8"/>
    <p:sldId id="272" r:id="rId9"/>
    <p:sldId id="271" r:id="rId10"/>
    <p:sldId id="270" r:id="rId11"/>
    <p:sldId id="269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717CC9-42AC-4E48-9DEF-630D9382EA9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135AF29-9873-4B31-8D3C-57D578311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C9-42AC-4E48-9DEF-630D9382EA9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5AF29-9873-4B31-8D3C-57D578311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C9-42AC-4E48-9DEF-630D9382EA9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5AF29-9873-4B31-8D3C-57D578311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C9-42AC-4E48-9DEF-630D9382EA9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5AF29-9873-4B31-8D3C-57D578311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C9-42AC-4E48-9DEF-630D9382EA9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5AF29-9873-4B31-8D3C-57D578311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C9-42AC-4E48-9DEF-630D9382EA9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5AF29-9873-4B31-8D3C-57D578311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717CC9-42AC-4E48-9DEF-630D9382EA9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135AF29-9873-4B31-8D3C-57D5783115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717CC9-42AC-4E48-9DEF-630D9382EA9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135AF29-9873-4B31-8D3C-57D578311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C9-42AC-4E48-9DEF-630D9382EA9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5AF29-9873-4B31-8D3C-57D578311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C9-42AC-4E48-9DEF-630D9382EA9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5AF29-9873-4B31-8D3C-57D578311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7CC9-42AC-4E48-9DEF-630D9382EA9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5AF29-9873-4B31-8D3C-57D578311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717CC9-42AC-4E48-9DEF-630D9382EA98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135AF29-9873-4B31-8D3C-57D578311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Из чего можно сделать сок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Виноградный сок</a:t>
            </a:r>
            <a:endParaRPr lang="ru-RU" dirty="0"/>
          </a:p>
        </p:txBody>
      </p:sp>
      <p:sp>
        <p:nvSpPr>
          <p:cNvPr id="33794" name="AutoShape 2" descr="data:image/jpeg;base64,/9j/4AAQSkZJRgABAQAAAQABAAD/2wCEAAkGBhAPDw8PDxAPDw8PEA8QEBAPDQ8PDg8OFBAVFRQQFBYXHCYeGBkjGRIUHy8gIycpLCwsFR4xNTAqNSYrLCkBCQoKDgwOFw8PFykfHRwpKSkpKSkpKSwpLCwpKSkpKSkpLCkpKSkpLC4sKiksKSkpKSksKSwpKSkpLCkpLCksLP/AABEIALcBEwMBIgACEQEDEQH/xAAcAAACAgMBAQAAAAAAAAAAAAABAgAFAwQGBwj/xABDEAACAQIDBQUFBQQHCQAAAAABAgADEQQSIQUGMUFREyJhcZEHMoGhsRRCUmLBI3KS0SQzY4KisuEVFhc0Q1PS8PH/xAAZAQEBAAMBAAAAAAAAAAAAAAAAAQIDBAX/xAAiEQEAAgIDAAIDAQEAAAAAAAAAAQIDERIhMQQyE0FhURT/2gAMAwEAAhEDEQA/AO6WZViKJkUTUMizIIizIBAdY4EVRHAlDARxFAjgQGEYCARhKCI0AjCAZIbSWgCG0IENoAtJaNaS0AWktDaG0BbSWjWktAW0lo1pJAlpLRrSWgLaC0e0FoC2gtHtBaUJaS0a0FoC2gtGtBaAtpI1pJBzyzIomNZmWRTqJlURFEyKJQHzaZbeN5kVT1kImReAlQ/2RyOPHxMxtQI4l/g03aT93ymOrrA1An5qn8UdVP4n/iEgEyIID06f5n9Vm4uGFr3b5TAgm5fSBrOLcBeG0dhBAFobQyWgC0NobSQBaS0MloAtJaNaSAslo1pLQFktDaSQC0Fo0EBZLRrQWgKRBaPaC0BCII9opEoWSGSQc8omVRMaCZlEinUTKoiKJkUSg20jKwtqR6yW0nle0d/8RRqspRGUNlPvFgl+AzXF7c7SrFdvW6NdLEZl/iEU11P3h6zxyr7Xa6sW7BGpreylirHoTYWmtT9tFbUfZ6YLMPvuRl6WPP42hl+OXtYjJPGaPtkb72GsQdclcqD8vlr5zJh/bKS4DYU2uOGILH/ELCF/HL2mnVXqPWZzUHUes8lwntZYhv2CqRmy3e9+l7AeEsaHtJqMReilgmvfOrW48NB4Qx4y9ILQ2nC7A30qV6lKm1KmucgEqTpryE7uGMxpLQyQwgSWhktAFobQ2kgC0kMkAWktDJAFpLQwQBJDaSAsEaCAIIZDIFgMaKYCyQ2hgc+omVREUTKogOomQCKojgQphPDt98PkxVcf2j/Uz3ICeQe0vD5cZUP4sreqiVsxeuAqLcEdQRKkHWXJHGVNdbMw6Eyw64PfvHzMbDf1g84lQ94/D6R8FrUHx+kI6LZlIMGvy1EvMM1kPlaUWzqlrePGXVKpfy/QQ1S6ncxf6Th/3l+s9bE8m3J/5rD/ALw/SetSNN/UktDJDWkkMloEkhkgCSG0kASQwQBJDJAEkMEAQRoICwRoICwRjAZAskMkKolEyqIiiZFEB1mQCKojiEMBPMfavh7Vkb8VMfIkT08Tg/avh706D/vr9D+srZj+zyBxK3aFPUHrp6S0rLrNavSzC3p5yuv9q6r+i/SbGz17xPQTFVQi1xrYTbwdOw15/SCVhhTL3DIVVjytb4ylwK3PxEsqmPs6UbcQGv8AxfykYad3uOv9LofGerieUez2oKmJoOvBgSJ6vEOfJ6MkkMNaSSSQJJDJAkEMkASQyQBJDBAkEMkAQQwQBAYYDABimNAZAskkkKpVEyrEUTIohDqI4EURxAYTk/abQzYNW/DU+qn+U60CUm++Hz4CsOmVvnb9ZWVfYeB4oWb4TWaWGPSzeomiwiHdJPMXhEMghg28C9tOZmDaFcivmvqKdh8VYfUzNgx3pWYtr1HvyZh8MxMM6R29U9j9XM9Efg7QfDj+s9lni/scQriFB0sr8+ZLfoBPYsXilpLnfRbqL9MzAX8tZInpy5vszyRKVZXGZGVx1Vgw9RHlaRkkhgCGSGAJJQ1N+9nrVNE4hc4OU2VioI4jMBaXyMCAQQQRcEagjrKJaCcdv5v+Nn5aNIK+IcAkue5SU8C3jOX3W9pmMq4gpXei63YFAgVtBc5Sv1N40PWZJW1N5sItMVXxFFEOX3qihgSL5SON7cptYHaNGuuejUSqvVGBseh6SDYghkgCCGCAII0UwAYpjGLAEkkkiqdZkWIsyLCHWOIizIIDCae3aOfC11602+Wv6TdEGIp5kdfxKw9VIlIfO21KfePgZVtLvbCWqOPEymYQ74ncMRWRYWkWBsUamUFvED5zUqi9Sqbdfrx+U2XH7M+YPzmqLA+Y1mu0sqO59m+NKY2mRa4WsRe9iexewNuV7T0KvvcmLDUSjWRFLVabjsjXDC1r6kCx0PPjPKtysRkxan8tT/IZ2tXHoe6uRTfULlHHqBODLmtTcQ5s/V3S0trFnL6AsACVAW4HC9uM38JtVr3X563nG0sfby+cuMFix1nB+a9Z7lzy7fC4vMDmsrdPC3GZaeKRjZXUnwInD7QrM5puGa1MsSFchWuLWYcwOMz4LaHC874+drUTCbdvaYsUjNTdVNmKMFPRipAPrK3ZWPLPkvcEEjwlvPQx3i8bhXzHR7ahiHNS6NQqZGVuJqa92x9fiOs67ZftoqYUJTqUkqUU0IF+1AvyN7Te9t+yUdaWKoNSZqecYmmlSn2pU5ctUre5tax6aTzrYe5mMxmWo1KtRwfv1MU9FuzWkBcst/f06adSJt3Gu0X2/wCO2xzYpiRQxaU6+GFQhGemyAXaxuq3U8bE+Eqt36aVqoppajVYEU3V2GtuBDEg/IyvfKiIP67LdVZ3YgLe9lQHurcnj4yU0pEHOoUixBpnKwPUEHjLCrPCdomZalS9RLoz27TKQbFU9PDhcnhL7dLeipTqk08RW5L31WxJOikZjpfwnF4jGn7jm/eOY6MSTqTbnNPAYhqVVamYLlbMNb6gyykPpinvvhFoCriaqUWDFGQkli4AJyKNSLEH4zZ2Jvdg8aSuGrK7DipDI1uoDcZ4pR2mK4TtFzpUbvLa9x2ZBPgb5bHjpNTZ9V9m4rtFZlpFkdLj9qyghsvmNReY6V9GyTi9h+1LD4p8jUno/mLK6jxOgIHwnZ3kmNCQQwGQKYDGMUwFkkkkFQsyLMYmRTAyCOJjEyAwHEcTGDGvKPBt7KOTE1h0dh85zjnWdl7RqOXG1vFs3rr+s4yoLw6aX1BDIsQ3j04Z82eoO4w8JXM83KtQ5T5TRAuZrt6245X269X9vf8AK9vSdL2iXzFVvocxUXuOBvOW3bS9Yi9rIxvblcTo6lFeQY/E3nlfIrPPpz/I+7Im1O6Se7lvmB1IHX0lxsQ9qC5Jy5rCx963PynD4+oCbAhnPdU5rev+s73c/ZVQYdDVNh9wDj2dhYsfWar4oiNuaXTYKoo00+sXaeFRVFSkQpv3l4KR18DH/wBljKWQkFRzNwZyu295VpjJ7zg6oNW0+k03idcZj3xIdJgsUV1vrwvf5CWS4oOrIxzIylWFz3lIsRpOMpbUBVSDowBHLQi82qO1bTKMs06Hm/tC2EmCxeVe/QqjtKeY3ZdbMlzxt16MJWbJ3lr0RUoU61b7LXVqT0XcsgVragXsDpxHImX3tKepiHpMqk06SvmYWNmYi+nG1lGvjOQwOCubu4pjkxsdfAc572C03xxMjM1cnS9lHLlEqV1XQ/LlHx1FKdsrs58QBcfCSjg1cr2hIzAEKOOXkSeU6IGp2xFxfQnTziPTcd5lNri1+BvwEtsVsellJUnMOWa4PrEoCoy9kUzgqALmxBBJVh4i587mSdwMWGxzXCkmw8bAeUt8NtZw60y5qUiRmRtVK87DrOcxBZGsQVPAiZcHi7MpbkdDxmQ7LEqmFrh6DGphqt8qvcMpFr0z14gg/wAp7rufiHqYDDPUBUlNAePZ3IT/AA2nzxS3gRcRSvRp1UpN2hpVg5p1HIGvdYG1vhrPf91N7qWOpIyr2TFdEuCpA0IQjpbhoZjYdBBJeSYKUwGExTAEkkkgplaOGmqrzIHgbIaOGmsHjCpA2g0OeaoqQipKPMvalhz9pz2NmRDcDS9rfpOAan5z27eOgjsBUtlamQb6AgH/AFE5ituDhn7yvVS/Rg6fC4v85jybqXrHVnmppyZJ6J/w3pf971pH/wA5noezahzqE+VIfqxk5N3PH/ry+oPEesTCYF6rinTVnduCqjMx8gJ7ThPZ3hF1KVKnm2Uf4AD85YqcHgRlBw2GvxVSiu3mB3mPneNTLGc9Y+rhMDuS2Co9vXa9erlUUu7amvE3I4toPLWb9KgFW3ylttfaIxAUqj9mCbO6lA5/KDrbx8ZUVmPnfQCeZ8nq7mm027lT7a2ej6kHgbgMQG6A+M7bAYoMiFD3SosOmnD4Sqp4KwLHU9f5TGuctlRipY6EfqJy3mZ1EsJ7dJWx4poxZgqgEsSbACeZkPia1VqSMzVKjNYC5sTp8p6FSwShQHPadS4BufLhN7CYenTuURUzccqhb+klZmN8lhwVHZeMpr+0oVFVQbEoT8NItM1H6AcON9Z6UuJEwjZlFmLmmt2OtxxkjhMjzdcGa1ZaLWsblv3Bx0/94zstn7Lw9JFRKFEKBb+rUm3iSLn4zexe7NABqtFBTqgH3dA3OxHwlThtoqbXYC/iPSbMmS0eeLprbf8AZ3hcWjNRRaFYXYFBZGPRlGlvEazyWvSqU6lVH0dWZXB43B4T3qliNOM8b3+dDtCtlGuSkXIP/UtwI8gs7vh5rWnjPZpR0cQb965A5Xm0ccM9MoCMtrnkdZXPiRbgc3ymXD4pbXYEfC89RFxvHtGjWKVBTUPYK4FhfTiNOOkrsFhVuC108VmjUxQeoALgePMzbeucoXhbgY1Atd5Nlvh8PSZQHoNUzCsw/aoSthTP5Ta9x0m/uZturRrUAjEntEKhdbtmGnxvb4ybO2qTh3oYi1SkiMRexAPFfnadl7PcLs6liRV7MZmy9kzMclGofy8NeR5SRGoWZ29evJeLJMA14ILwXkBggvDA5wRxFCzIEgEGG8IWEJCheEND2cPYwil2/iKihWTKy2ZXVhccLq2hB0PQ85z9LZWKre6zKh5Umsl/I3HznaYjABxYi4PGVf8Au1VpnNh670/ynvpNd62nyTTRpbnuB3sVXHgoT6kTaTdhRa+Lxp5d2tl/yzeRMcuh+zVPEmohPoDGvjPw4cf36p/QTKI0NUbrYb7/AGtU/wBtiKtT5EzMMHg8MpqMlCkq/eNNV+ZF41TDYtuNZKY/s6WvqxP0mm27KM2aqz1mHA1GLW8hwHwmWzTmts7afF1QaaslCnfJcENUJ0LkchbQDxMxYMk1VDDhflztOsqbJUaBQPKa77MA4DWcuXFz7WZVmIPKa+Ct2ov+Fref/wAvM2OVqZN1YjkQtxKHFVqzMDTVlykEG2txPKtjnfaadbUqnhM1HE5hodRxnPJtCqw71E5rakNZT68JUYvF1xUD5stuCoSNPHrMZx2ldO6p1O+ATxm+KvK/CcFgto1KzAF20F7Xtw8p0NPazqveAY9eBPnNPDXgv6mLCqSToBOSG7y1G7QEZs+cd3KL3va41tMhxVSsxzGwB0A4SywhtaKZJmdT4xmdeOO3m3mxOFDIlIdpzZjcKPxAD3vWeYNiGdnd2LMzFnYm5JPMz2vfSiMi1QBcEKdOR/1nD4nDU6gIampvzAsfWe78WKVp1B64h0JmanwAI5Ter7GYPZb5eV9YybJa+pM7dq0Ps1zoLSxahkTNlZwBdrfdFwLnwuRLbZ2ws5UFwg5nIS1p6xsTYuD+zHDimCjoyVC1s7hhYknr9Imw8Iq4ouAqjKt7kA3v5mXGx9pMmh4DhH3q3QrbOrFWBegx/Y1wO669G6OOY9NJoYemSRYanSZD6J3N2wcVgqVRjdhemx6lefoRLvNOX9n+zHw2AprVBV3LVCp4qGtYHxsB6zpLzWrJmgzRLyXkQ95Il4IFUqxwIqzIIBAjhYojiAQIwEAjCADCJDJANoMsIjQMZSKaUz2kIgab0ZgehLArMbU5NCtahMD4UdB6S0ajENGYzUU9XBAgi0psVu1mNwZ1/YxWw01WxRYcTS3eNNsw4i8jvY2OhE698JNLEbHR9WUX68DOTJ8bf1NqDCvrwuOss6fWbNPZIXhe02RszTQGav8AkmUlQbZTtUFPiM1z8JTtsIHgJ2LbO8JBs7wndhx8K6Vxg3avymalujflO2oYDwm/Swg6TpgefPuo6+7xhw1DGUT3bkCejfZh0gODXpKrntn7RqOuStTDKdCGUMp8wZaYHYeEVhVp4agj/iWigIPhppN5cKo5CZkW0BgZV7w7WeglMU8va1XyqWBYKqqWZrAi/ADjxYeUtrSi23sha1elVYovY06ilmNsocpx1Fh3D56TG0TNZ4+sZ3rpUbN2malFcE1dmdWYdoCe2dKRpN3iNAcz2N+IFrcbaO+W9lammFqUmUPTao7EaqXRWQqyg+73jp5a9dunsm1cPTrUaRK1s5pvRNWrUaouQG4NwtNQBzu3rpVNzEqUw1YUEZloFxnyozNUvXbgAcwLAHW+UcOMww48lcs2vbddR1/f3LpwXx01zrvW9/3rp3+Er56aOdCyqxtwuRJFw1EIiIOCqFHHgBa0k3OdpqZkEkkgcRgYZIDCESSQDIJJIDQiSSAwktDJAFpCskkBSkXspJIBFGN2IkkkCmgIpwokkkEGFEfsRJJAU0BB2AgklB7KOEkklBtJaSSBILQyQDNDFbPL1Ue9lFsy/iK3KH+6SxHifCSSUauK2PmL691wVIuwOUhQQCCCPd166dJrpu6EZGU6rSNLn7py8Nbr7p0Gneb8RMkkbFxQpBEVRwVQo1J0AsBrJJJ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3796" name="Picture 4" descr="https://encrypted-tbn3.gstatic.com/images?q=tbn:ANd9GcSnoNKkApG3OgIK9A-jAgJTTXkph_cDXQJB-slQoXzow93hzy91wN1rmk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060847"/>
            <a:ext cx="6336704" cy="43887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Арбузный сок</a:t>
            </a:r>
            <a:endParaRPr lang="ru-RU" dirty="0"/>
          </a:p>
        </p:txBody>
      </p:sp>
      <p:pic>
        <p:nvPicPr>
          <p:cNvPr id="34818" name="Picture 2" descr="https://encrypted-tbn0.gstatic.com/images?q=tbn:ANd9GcSbiBxU9Tfos08RmnOjM1wlVBmzw-6YCdNnENAkb4iBTkcZHGttM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132855"/>
            <a:ext cx="4392488" cy="45721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Сливовый сок</a:t>
            </a:r>
            <a:endParaRPr lang="ru-RU" dirty="0"/>
          </a:p>
        </p:txBody>
      </p:sp>
      <p:sp>
        <p:nvSpPr>
          <p:cNvPr id="45058" name="AutoShape 2" descr="data:image/jpeg;base64,/9j/4AAQSkZJRgABAQAAAQABAAD/2wBDAAkGBwgHBgkIBwgKCgkLDRYPDQwMDRsUFRAWIB0iIiAdHx8kKDQsJCYxJx8fLT0tMTU3Ojo6Iys/RD84QzQ5Ojf/2wBDAQoKCg0MDRoPDxo3JR8lNzc3Nzc3Nzc3Nzc3Nzc3Nzc3Nzc3Nzc3Nzc3Nzc3Nzc3Nzc3Nzc3Nzc3Nzc3Nzc3Nzf/wAARCACoAHQDASIAAhEBAxEB/8QAHAABAAIDAQEBAAAAAAAAAAAAAAUGAQQHAwII/8QARxAAAQMCAwMHBgcQAwEAAAAAAQACAwQRBQYSITFRBxMiQWFxsRQjgZGhwSQlMkJicoIVMzVSU2Nkc4OSorKzwuHwNENU0f/EABkBAQADAQEAAAAAAAAAAAAAAAABAgQFA//EACMRAQEAAwACAQQDAQAAAAAAAAABAgMREiExBBNBYRQiMlH/2gAMAwEAAhEDEQA/AO4oiICIiAijfu3Rmtlo2F754jZ7Q3d6T3rbbUhwuG+soPdF5CYHgPSnPD6PrQeqLXdVNaCTaw7VqVmN0tGzXO2S1r9Ft0Emij8GxijxmmdUUD3OjZIY3a2FpBHYe9SCAiIgIiICIiAsHcsogh6eMfdGrNh8vh3Lfa0W3D1LVpx8Pqvrf/FujcgwGt4BZ0MPzR6lkIg8nRRn5jfUo/EoWeTPAY0C3UFJ9a1MQHweT6p8EEZklpbDiN//AEj+mxWVV/JwtT1x41VvUxgVgQEREBERAREQERCgjYdmIVP1h4BbltiiH4pQU2M1NPPVRMm2O5suGojSDu3r4rMz4bSRPkeZXhjSToZw9IRPLU2EVDfyp4K35NHXu+ywf3LDOVTBT8uir2/Zaf7kW+3n/wAXvrWriOyllP0HeCgMLz9geJSiKN1RG+17SRW8CVLVlfSS0Mz45muaI3HZ3IrcbPl5ZP20laf02QeoNHuU+q5kaVk+E1E0bg5j62cgj61vcrGiBERAREQEREBYO5ZRByjHaRh5TKucOka8sZfS6wPmh1LVzC6aOkqLTE2jd8poPUVK44LcoM5G8tZ/TCjsyC9JU/q3eBRo1/hyo1sl+kW/uf5WRVk/9jf3f8rXkG1edlLd4rVlScvxRvnxfm3bo+7tV6rY5JMGrGtqZGkwOGprQCLjeFzzJzfjYfq3e5dKkHxTUE/k7e1GfbPaycltK2kyhDE1znefmcS43JJeVbVX8iM0ZapxxfIf4irAoYsvllERECIiAiIgIURBzfMY058v+MyM/wANlG5g20s/6t3gVKZt6OdYSN5hiPtcFG48L08w4sd4I1a58OPvC+AvWQLzAR0ZPSwZNHxt+zd4hdLm/Bco4geK5tkwfGv7I+IXSZvwa8cdI9qMm6e1zyYLZbo/tn+NynFC5QFsu0fc7+dymkYMvkRERAiIgIiICIiDnedNmb6c7vMRbftuUbjYvFKPonwUlnoWzNA79HZ/O5R+L7Wv7ijXq/DkMjfBeYatiQbV5gbUdKRPZMb8ZOP5o+IXRZv+ARxc1c/yaPh7+yP3hdAm20jB9MeBRk3z+y9ZXaG4BRgfiE+slSqjsvt04JQgfkGn2KRRzr8iIiIEREBEWCgyiqmP5+wPBjJH5R5VURmzoqcg6TwJOy/YtTB+U3AMRlbDO6aikcbDyhvR9LhcD0qn3MZedR5Rq5/b8eUzv0f+4qKxXa13aCpbPbmyYpRvjcHNdTEgtNwekojEOlHfiFbrbp+I5VKOlZeYG1bE7bPPevIBHVkWHJ4+GSn8371epT5iIcXe5UfKI+Ey/UHiru89CEXG89fYjFvnMnRMDFsGoR+YZ4LeWnhI04VSDhC3wUTiOcsFoJHRuqTNINhbC0use/d7VXPZhrncrxy8ryrEiqUXKBgrnATGeEH5zo7gerarLR1lNXU7J6SZk0Txdr2G4Krr3YbP83qOythFhF6pZXxLG2VjmSAOY4EEEXBC+0QViryBlqpDrYbHC473QktKq+Jck8QDnYZXkHqbM0D2t2exdOc4NaS4gDiSqNnzMIjfBhlJU6WStL5pYn7bbg0Ht23Xllpwy+YjwlUsQVeB3pMSqGTx0zTobA/nTGCduwbQL/6FsjGKOtBjie9r2MBcJGFth37lDY/SwYe4RQ1LJ2PaHkgXHr3gqtvxN0QfHCdIf8u3zu87yrTHwnGnXlcJJH1VM847vK8A1Ipy9xDuGxezW3Uupo3TZj+09lNtp5T9ED2lWmabmJ6Nji4smcWO6y3gR6d/YqpgVRFRiZ81wSGhoHXvUjNjhkLXupmxGP70+Z50OJ2WJG7ZuVc52Mv1WUuVi/VNfWyUQp7sbA1vNlrW7xa1j3r7osl4TiNEyeeF8ErgQOYdoAFzY2Gz2KnYZm8uwyZ00LWua4gta02FjssTvuuh5SzJQY7Tc3TB0M8LRrgk3gcQdxC8cdczt8/blTG9vVXxjIUlNGZKGQ1DAL6XAB49W9eGQJqjDswmhc5/NVDXB0bup7doNurrXT1oyYXSyYjDX80G1EV7Pbs1AgjbxXh/BmGybNV5+k+E72N5ERdFZlQWaswxYFSsOnnKmY6Yo/eexTp3Lk/KrNKzG2ON9MUDSz1m/tRMQGcZayorbYnJVNeQHafKg5vobpsFWziBw4zMoWiB0g6bmuOrja53Du4BalZiT5ZS+SS5PHaop1RrcRe5RKYfVzVjDHNJ0z8iU778CesKAfPIyRzJW6XNcQ4cCFtvqBEza7qXrQURr8XgqJWgQvDJHk7nnSNw3km263FVt5FsZcrJHpRNc8MfpNt97KQYHADYfUVMPwLEeaMga0i9vvjWk+glaVFWjD6p3lFFDUstpkjnZcj6p6j1rxx3Y5X062v6f7PcpeoyqndbYTZa/wB06hg0NleBwDjZa8cjnvNPKbSs2EW39q86iCov0ALd69/Tk53uVtWXL1ZTS1TRiMsghcQHnUbgddu1W7CcQgoMy0TsIqHTUkcgbrewNeY3WD2m28DeFy+np6kEangDhdXXJVK+fF6aEAFz3gbB1KVK/QI3LKw0WFr3WUQIiIMHaFR+UvApMQo/Ladhc6OPTIANukG4PtKvK8qmJ0sZa1xaeKD8wVFGwyHUwFaj6OFh1Ee1dhx/k6q6uZ81A6Bj3G+02B9Cr8XJNmGrqLVlZQ00F9r2Oc937th4onrlksEtXXMiia54vfS0XJA3qy00pgqmSssdDg4AG112rLvJ/hmXKKVtFqmrZBZ9VKBqPYLbguZZqy1V4VWyaoHMhc4uY4Doi+8X4Lz2Y9jX9Huwwysy/LOJY7HVMvz0bLD72QRo7AO3/eArddVionuL6QAA4hZeZGNtITbsN17UGE1FeRKyJ4pmnpSabA8QP92LJr0467bG3bsmM8pfSDrHBlVHI09IssT6di94JtdtVl0eBmEy0wpa7D4NDAGtLWnSB1dysGXsnZRxRkkL8OYZ4bHoSvaS07jsPoWrXnL6cW7psztcqpKaSoIEYLr7BpC67ydZSmoHNxPEGFkmnzMR3i/zjw7FZcIylgWDkOoMOiZIN0jrvcPS4kqbAsvVIN21ZREBERAREQEsiIMWXzLFHMwslY17DsLXC4KIggZMj5akqDO/CYS8m9rnT6r2UwaCkNMKbyaLmWizYw0ADuHUiIIityhhNUD5p8bj85jz77rVwDJ0OB4u6upKybQ5hYYTYtcDt7xt2oir4z54r4xaRuWURWWEREBER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5060" name="AutoShape 4" descr="data:image/jpeg;base64,/9j/4AAQSkZJRgABAQAAAQABAAD/2wCEAAkGBhISERUUEhMVFRUUFBcUFRcVFBQVFRQVFBQVFBQUFBQXHCYeFxkjGRQUHy8gIycpLCwsFR4xNTAqNSYrLCkBCQoKDgwOGg8PGiwkHx8sKSwsLCksKSwpLCwsLCwpKSksLCwsLCwsLCwsLCwsLCksLCkpLCwpLCksKSksLCwsKf/AABEIALoBDwMBIgACEQEDEQH/xAAcAAACAgMBAQAAAAAAAAAAAAADBAIFAQYHAAj/xABBEAABAgMGAwUFBwMCBgMAAAABAAIDESEEBRIxQVEGYXETIjKBkUJSobHRBxQjM2LB8HKC4ZLSFRZDc7LxF1Nj/8QAGgEAAgMBAQAAAAAAAAAAAAAAAgMAAQQFBv/EADARAAICAQMDAwIFAwUAAAAAAAABAhEDEiExBEFRBSIyYZEUQnGBoRPR8CNSscHh/9oADAMBAAIRAxEAPwDoTcB2UH2EaJNpKbhWkjNctZYy+SHU0KvhuaiQrUU80tcgxbANFHj7ouycOOCjAqsdCc1FhWghL3TJQ+sGFshw7SCmGSRrJ5KoEGuCI1w1RJrGEFNjKL4BMOgg5IRgkIpgnQrHaEZhVLGmWmDEQhFbaBqsRLQwAlxAAEyTQALXzfL7Q4tsokwGRiuFP7G6qlGceHsElqNhivYBMkAbkySgvIH8sOfzAk3/AFFLWe6mN7zyYjvefX0GQT8N7TkVckn2JsjHbvOjR1Mz8EJ0Jx9r0aB80yYWxQi4hLft7F8g/uvN3r/he7I7u9Uwy0bqbmByutS2ZLrkTwHd3w+i8S8a+oCYwEc1kRAcwlu1yi0/AsIzuR9QsfeN2nyqPgmHQGlLRILhlVV7fBeonDjNORB5a+ilJKRMLvG3z1HQ5hClEZWG7GPcfn5P+s1NK7MmxYYVEsSVlvqG92B04cT3H0J/pOTh0VhhQvbkmkFJDiQwcwjlqiQom0U0Utt4fhRAZtFeS0++vs0aZmH3TyXScCiWpsM84guKZwy8OA48MEyxfNUb7pc095pHUL6Ki2dpFQqy08OQn5tHotkOrX5kBoLCSzNTbIqXZrmUNBtKYh2kjNQDFmSKMnHgqhtkRrlCLYgckuGIjYpCcsye0kDXgBFsjmrDI5CsodpBzWX2VrkWhSXtLvyKwrWmGRAUvEsJGSEJhJcWi9mWQGykX7hIw7SvXhbcMCK4ZthvI6hpIRRnJOiqNGve8jb7b93hGUFhOJw1w+Nx3rQdZrdrHBhsaGMAAaJABc8+zR7O0iYqksb6Tr8ZLfYgwHOi0Zr4Qxqth9rpZ1Ci+A01C1628YwWHDMkjOQyQmfaIxuTDLymphjqXvewxdLlluomwstYFJor7Q0jMeoXO754t7SIXtmBKg/eipI3EMQqpbOuUb8fpkpJNujqzrXDGb2DzWYdvhf/AGtC5K28ojtQvPt0UahDGSjvpNK9JT/MdhZa4bv+qPULxew5PB81x2HecT+FFN8RBmmvImt4Av0iuJHXQ3Yj1U8RGYXJYPFT26uHmriw/aC9uZxdeaHTil2aM+T0zJHh2b7FghyXdYSKtK1uBxyw5iSurPfzIgGGRn/KpLxu6Rjn0+SHKI3ndjYoAiCcpmYzHMHMIFjtboDhCiOL2O/LiHOfuPOpkKHWR1QbbxA6E9uMAgmRlmATQy1FUe+7GXWOPEnLCwvbLRzZOYRzmAnQxNvQxLtIucSwStd4Gtj7VZnTd34bzD8iA9nwdLyTMW0RGuIxZGRnoUt9LOmytVOi3kokKvst5kmTxLY6FWIWVpou0YWDJSc8IZM1LJpvgUxEZIkOOUJqIhsPWn8hlr0RJ4iMkWHG3RFOHgOvBZa4KUlQsipsiEZKMl6StNrgg1Dte6MA1yQksiifHO+JbgaQ0WwbJW0Wc4SCKEEHoRIpuHaiM0x2zXAz2RrRPh0XbRxe6rQbDa3NcCQJtP6mGrHD4FWfEPEDywNrOIJlwPda0ey3y16p6/7tZaBDk4NisxhpI8TWtLg1xFZUz5rWLRZ8MhEGD3XA4mGexH+FohJT37nTwKKknJWJ9qvYl6LBLchi6IYJPLoo1R3YOMlcWFFSBTz0QY4KiaZJR7zugZojEcbFI1+Ck+OTr8FXYzushyGxmkfY47qT3z1VdiWcZ3UsjiOObzCx2aW7U7rPblQFxYUvIyJVndN9Ye6SQCqn7yvY2nkVfIuUPKOow7TAjwpxu+40Dm0wnIEJO+r/AB/wyjpmL+GJbMo9x/moWl2RkUsk1xDTSc5Ag5gbpuw3LjcG1wNMnOzkc8LRudvXlqjOlqkee6vFjUqgbr9kdjcyDEivOFr4kxM+60D6+i9e8M/eYj5mRIeJTlQ5K84bsrGWdolKpIGwnQegRr8s04RMMAuFQN+Sp5lJJL9zly+TFoOGIyYlUfFDbaSDLZL3KXBji5pbyPIVTN2ERHknIinqsM6TaRETZFmiSRol27JZ9ncEjSi7B4VghSCmEshhoWSF6awoWm1wemQjQ4yFhWDDUsbqjLaQ61ymAkWRCEy2MrBljaDYV5Za9eIUFkSVlYIWJobIak6MyHExOrge9wGssJB+YPkqi/XNDy0AYTUSFBMAylt/lF4kZ+I7+o/JUT7YXE4jMyodaCk96LTjeyOxiwN1NHolnBOKZmvEtNHMxazDsJlTeY3XmxZ1+S9FbNao5GkalFMND4fhxR+HFDD7sUsB8pOr6JO0cH2gOkGh/wDSRM/2mRUgdCpw7U9nge5vQkfIplwfK+w2Lyx+Mvuioi3TEaZFhEuh+AQHWRw9k+hW0/8AH7RrELv6g13/AJNKF/zFGnlDPWDB/wBqjhD6jVnz90v5NYMM7H0XhDOxW0f8xxdWQp/9pikOIIp9mGOkGH+4Q6Ief4C/EZf9q+//AIau2yvOTXehTMC5I7/DDcfJXxvuPo4CezGN+LWoce3xXDvxHHq4n5qqgvILz5n2S+7/ALCLeGHj8xzWdTX0zR2WCAzIGI7c0b8f9pQ3xScjNM2OzFx8pzJkBLOpVLIuIoRk1te+X7LYdsVl7Z7WmWHZswPPV3rLkr1jAHBsMBoYJaSaD4j/AFZD0CUgQmtaCThJoHDpTC01Il7WXVBstqxuAYCGuIzMy4/qP7ZIZvSrkc9w1ccI3mz0Y0fpHyR4aaYxjgANAAgRoeHJZ3jcXq7HJcrK6+IuCE92zT8kLhmzThNma4R8UDid/wCARq9wHqU/d7cLRLkPRFaXKDfx/cfLHjmo/eNwsttR1UhHac1NMJfF1+ovfuVoCkvALwasgR4BSAWJKQKhDIYp4FgKWNWQ8QoEKcljApZak1wRBIRWWhDkvGHNVYzUpfIZDlmSWbMIrIysqWN8rc0fipv4rublqkTxdR9VtHHDu++RqJH1afotQbFmGn+UKOOyR6Poot40yDIpGVP5qjMtlaj0ol4wk4oeqYptHQeKMt6HY1oFDOUxNY7WeoKRiZITDknxnaBXT7bMug+mXyQDH/SfQfVKGId0KzWsteDnIzkZEGuxofNHqBWCQ7236T8FlkUnIfH6IZvlwM8EPpgb8902OI4zjMludO4yec5TlyGUldx7sF4snhfcLBsMRxAAOI6AV9M8k7DuHPtIjGHOT3d6Q1IGXQqptN8xXeJ5cJkydVuUpyySpjuLZEkgmddwJIXOCA/o5X3ovIkOAwH8YOIywtJM55VkPmguvoNP4TJGYk5xDyCNWUAHoqQqTClvL4VBrpV+Z2WH3p73EvcXGYqSTl1Wy8KwwYoYfeEuk5/JatZ29881vXB1kD4jXagGfkCEpStsw9bUMbo3WJYdWlLPaZVTERhZkUJzScvNMWmfCo8zwUHE2ULm9XdhsoMNtayVDe04trhQh7IxHzV6bE9nhM0SXO1jJ7JGYllcOaA4orbyc2jgjNjMclvFB/F1+oCkYtF3EVbUJQGVFOzW9zc6hPN7OJyKLRjyfDZ+Cra5K8LJRbRZCzWiA0rNODi6kgk7JArMl5LXhb2wYbnuMgAgq9iw8e1NYJuIA5qojcUt9gYvktIvC8otpfMkhk6DlzV1dbA7ugZroYul39x1sHQLTryDNp40c0/l06py7uNYUQyd3TzQo/DRIqtYvbh8wplOn0aq6Dl0+CW0Dp0GMHCYMwphi5dwxxc6C8Q4hJZOVdF06z2gPALTQrmTg4M52bFPBKmc+42OG1PGjobfgP8AK1SC+ktnH4hbP9pbsNoad2D6LUbI/wAXkU1r2np+i3wKX0X/AGOxhORSzCmWPpJKDM9UBsg+wRBYzvImJeVxdDUzLykwUy9yXZCNUxsKNJEgJpluiDJTnn6fsgbsGR5/7fNZcaBQiGvn8ll2ipsoySiNKEiMQgSHoPiaeXyXQeFYYbN24+a0Gzsm0HYrofCsGcKe5l6KJWzheoy9heWmMZtClaLQGNLzQATUrTBm4clT3w4xXCGPAPFz5LQsbT27HBglLkhw3Y3RXxI7s3Hu8gMlsGN7c6hI2V4aAGHJOstmjknW0yTep2TL2Po4JWNdcqsKYMFrsiodm9uRonLKn80Lop4lsaG4p0C1G38aRC/DAEv1fRJ8RXpJxawnCDJCupkxiITMOBbSZ3ek6GLWrIMm1WuP44zqVAnIfBL/AH20QjSI4jnVWLTLJEtt2uMIP2XQ0Ra3RrydPBUqVBrq42kQyMJT9rTzSPHF6do5sNjptzMtVr9uZi2yVFa7UWOzWSWCF64mX8IseVSNns5EpTkmYd6FksOi1SyXmSalOPtkzMKo5HBfU6sYKS3NyHFERoHe9UK1cSNiCTlp9ovKkkD73MTCfHPKhM+nhqHrZge6lCt8+z+83PYYbzVuXRcrh2wh01uXAN6TtIaNWmaz5YxnjbfJi9QVxrwH+1USjQ+bPk5aTCfIzW8/at+ZAPJw+IWiOyWWCuJ0PTpXgiv85LEuosRW1SzHGmx+Ek9KYS6Nl0LdovY1N0IrLYe6obqRmGxYiu0U3ul1PwS7irIt9yTM1JunWfooDLqpT+A+aiI2QnVTP7BCmiPzUIzJyRWISJDCEXJ7F3c4BdhORXVbiu/DBhgbT8ySuUXWKhdzu6E2FZ4c8wxvqRP91q6VKbafY816pKqXkRjwCyp1Q33aCJiRnmvWu0l5qhMiluRTMmeHwS2OQroTi2GRpRQxubnVW330HxBRfZmv8JStCl8Xf/JL8ldDtQ6JmHa3DmhWi79xLmEvgc3mlOFOuCzlUR2JxJrLIc5p6yWogbKtgDRTbFABB0XWjZ6vVFIuIVsAM3Kwt/FELsC0TLpSyWmxLVXohx4mUlbnKqRTjGVOXYlHjTrOSrLfdz4hm3Lc0CbIE5moGQ36pkMD2zc44p5ZANlSSBYvIOXMpqkUtmuyWb59E5Bso1LgrmxXQCck1abvlmEawLlmZZHHaLNYtdgl4XT65quixSymU1fW5klWh7Xd1+Wh2S5RUXsSWSbRWiIugfZfYO+6KdpD91pES7ixwnUHI7ro/ClpwMa0BY87qNIw9Rlco0Z+1YTbAP6nD4Arnxct9+0eZgwiff8AmFoMR83FKh8Tr+ly/wBJL9Rmzup0KbhRZJSxMnPyRmoXydJ8jdDkVBxA5lCxLyrV9AlEw5yiBVSIUobEI3hESJmS8858z8lNrJTO37qMRtB6olwA0CaZlEiGp6qMOH81l2arsC7sy0I8JqhDaiNegBlwXd0N77RzC6o+1ucGhxyAAHQLmHD7ZxW9QuhmMBqopNWjzPqLuaGg/dQdESro3/pS7X+bKjmjPVSaZZJfttVIxd1aZB+HbtHCakbMx85GqrWvUsck9ZtqkrAcfBxJtqwkg7qcK8QJlxnPdO8SXN2cQnUmo5rVrU4LfiytHVWZTx8lhGitNQ6hPolrPa5uIJ1r0Cqi4hEsHiJ5Jureylme0bLyrzSchkixi5hFJId1xqyWbfd8duB7iCIriGtrikPaloFfZPya5ZYwSLO7r87M1qmLdxCHilJqhdQSkq99oIKNzcVQNRbsetNonqq2PuF6JG1SpjFIcrDbNh4ftDXvEOJlpyXRbFcToYBZVvvbLlHD4JtEMbuAXdLptZhANIxN1CzZNHxl37nJ6naWxq3HFixWUEVIcDNcyiRZldz4xgQolke5mey4TGbVKUNO12dL02dxZaXbr6FMRYfqquxxZK0hRsQkcwkyTTOwsyb3BgqM0drZaLIeDohY5TQFgRC7QaKbyBlmhwxX5quQ9S5DYTIDev0QY2Z/mSl2+btv4Es+0URURTQSE6o6r01Gzio/mimGqPgHUFYvNNVAPUm5zQpCpSvY2Ph5/fBOS2z71l8BtzWo3LEDa57dVsUAz1rmTtyQ0ec6xNzssmWievU/REEanyG6r5y6ac0VkaX9R+ChgHQ7fP5KbXc589ktCdOnqUUZfp05qigzYnpuiCNTb5pfENc9B9VkUO5+Sshq96W+HGaRFbJ2hG/MrQb4ulzDMVG4yXQLbdOLOnyVQ+6YjchMbHI9At0c6fz+4K9vBzmMCi3Y7vES0W/N4ObFM3AsJz2Tv/xg3AXQooc4DLIzWmLvjcJZWnbNLumC51oYxtC4+gzJ9FZRr3BtDzimB3Gz0ApTqgXFDdDjxMQk6GxwPInuqgZHk7zTcclrvwa5TtF5b7Q3zKq7RZtqoNptRohPtZOqPJJPkdjl3REhDDc6KfarLYqzDXMvuC7EH2lpIo3veei6yxw38h+65BckWI04obpHbfkt1uviQHuRBgdsfa81kzQcna3OdldyNlt7cbHNnUim01ya+rudDeZiX1XSrXHGGhlsBvoSh33dkOMwOcZPIE6UNNSmYIKUGu6G9NneGV+Tltnho4ieqett2OhumKhLPh6jLUbIHHs+TsalL3R4JNtZQolqJWHtUWQ5mlUuhm57tSpvjkCWuqkIeGpz0CHDZMknII0kXqkee6gG9T+yw1RJmURpE0En4Gw23Y3BFZ8ihvirzI1DLZBaENbB62wrRVOQWzogQ26BbVcPDTjJ8QEAmiKGOWR0jJ1GeOJWw9z3bJuVT8E8LGRMNNBnzVhDw5CjRQblGdCBlMdB9UvJ7ZNI4v4id23yV7LQRV45NCYh1yqTUnYI77LPmdBslX2NzSQw1OaC0y6x5OPa/wCBhh/0tz5orY2vk0JOFGGTphrczuUVsiMR6NCgieKUPkhyRbTN5z5IsNk6DzKThuIoKuOZ2R8cxhbpmd1WwonEul48Q+iiLKBmEy+/zD9rEfdzJ+izekB0aGIoPZMl39x1RbdgSnt94w4chPETo2p81QWq12guxz7Jg51IVtDcJkWdgcdXuyHPmqy8btDj+I4xSfZbRoRRel2iFPfkESMaytxYh33GdCNVpNriF7i4gAnOVBNb6YxhEtf+Wadm3bdUd8XEPzYUsOjBUhdKMoz9y57lwk48mqPCwmIzXTq0ful3Qjsrs0LKkjLSsB9ZBNWa6zEBkZHbUphlyPa6TmkKpbKyPK3shi52GdFuVnsLYjJOH9xz8lWXRdJEqTlp9VslmhaCp+AXPnk3tAUVceBHgNcWnFDA18fkm+G+IYUZroEWbC7wOJqDoDsrF0Gf6zufCFrF/XIC7GwnHuKAJ2LMr9xSNvu+4Q9joEZs3NJLHD2gdQVpl7XK6DFcwZzoDSY5b+SveFePRDlBtgPdPdigUHXZbzeV3WS2wZktdq1zSJ9WkZLpPFHJH28oZDqZY52+5xWNDI8TaoQjSyEl0WPw/hm3tGRG6NjiTugiBIx+D4ThMwo0L9UMtjQ/TNZpdPPsb4dbHuvt/Y0cd4rMVshhHmtji8MQ2zDLSwH/APRj2FJP4YdpHgH+9IeGUTSusxsoJLDalXzeGTrGheTi75BM2bhWeRiP/ogul/qfIKLDNhvq8aKOzwaHomrJdzojg1gLidgtlsvB7yahsIH2orw4+TG0+K6FcXBsGzMDye1iEeI0FfdA8I6JsOlcmrMub1GMYvTyc7bcH3YsMSRe40YKn/Ku7dbXMaGzyqQNCfZ6q24niwIRD5jtJSwirgOXu9VpzI7o0Sc6DXRvRNzSj06cYnMc3lpyLy7XnM+I+gVkyJ/k/RIWZkm7DfdMB85ToNBuuOwWNsr4TIak5novdmJbN1OpUGjep0CKw173eO2g6qqBARbMHCtGjLcpYWdzTjGXstVm7OtToNl5zJGtT8laHQzSjtyvDKxkYjOjnJlp9keZ/ZFdCnQ1cfgk40BzaQz1+ivZh6ceTj2v68C0G0sYcMFvaP8AePh8yVbXdaCCRaHB4fnDb4WnnySsFobZ+6JU0ppyR7saMBKEyDl53VgkZ9z2WsHwMs1WWo90CQYNh4iFsXDRxQX4q1OdVQME3vJ3Ku6KRTWi7gR4cI3NXlU8e73wSHMoD71Z+S2uzmZdOqQlN7p1rqmxm1uizWYtzsj5Ds4hqScj0VTaeHYkPxMIHvEZ9Fs7x+KeRpyW4WWGHwRjAdT2hP5rbif9ZPs0U3pZyqyXOcxTnr5LdblazBgjtm0nxe0sBg7TIeiPZx+IsizSi9g3uWVo4WwtxQjOHsPEUobOAK91ujdT1V/wzEONwmZbTol71YPvL6DRMz44uCyR2vsBGTuipLpN71G7DMpa1WcOb3hhboPaKcI/GPJLwDOI6da6rFdDVvuaxeV1EAzEmH2dSquzxo9lJfZ4hY3VhMwfI0W7xxN7p1WqWwTjHqtOLNKL2LW4/d/HTYn5zMLpVI/2n9pKyMRjxOHEE8xJ5YfhT4rn19/m+QTsGpBNaLovO0k2uQUjag62tnJ8Q7SLYgl5zSrbwvCoLXgf9lkz54FQ2W2xMbhjfLbEfqryzWyJ77sveKZF6ls2Tgah2y8J07UDcMa35NT7GWh1YkQ88cT9p/stdttsiYfG7X2irLhd5cx+Il2XiM/mp302y2WsO8YELxP7Vw0YMurjl6L15faBHe3s4UoTJSmKul/UqW+IYaZNAaNgJD4KsZmBp/lY8nUSW0diKCfI20OjGhIE+845lbBYLEGNExIaAZk80KzsGJokJSykrOzfmHksMpWE32JSyJFfZG3VEbMHd3y6qMD2jrVRs57jjrLPzQADEOhkKu9o7dEaG8GjaSzd9ED/AKfmix/AOqn1KDQ9m5Z4kSGPdy1JQT4WqdpPgCtECNZPw+bvohth6MHn9EWNk1RthkwSp0UZR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5062" name="AutoShape 6" descr="data:image/jpeg;base64,/9j/4AAQSkZJRgABAQAAAQABAAD/2wCEAAkGBhISERUUEhMVFRUUFBcUFRcVFBQVFRQVFBQVFBQUFBQXHCYeFxkjGRQUHy8gIycpLCwsFR4xNTAqNSYrLCkBCQoKDgwOGg8PGiwkHx8sKSwsLCksKSwpLCwsLCwpKSksLCwsLCwsLCwsLCwsLCksLCkpLCwpLCksKSksLCwsKf/AABEIALoBDwMBIgACEQEDEQH/xAAcAAACAgMBAQAAAAAAAAAAAAADBAIFAQYHAAj/xABBEAABAgMGAwUFBwMCBgMAAAABAAIDESEEBRIxQVEGYXETIjKBkUJSobHRBxQjM2LB8HKC4ZLSFRZDc7LxF1Nj/8QAGgEAAgMBAQAAAAAAAAAAAAAAAgMAAQQFBv/EADARAAICAQMDAwIFAwUAAAAAAAABAhEDEiExBEFRBSIyYZEUQnGBoRPR8CNSscHh/9oADAMBAAIRAxEAPwDoTcB2UH2EaJNpKbhWkjNctZYy+SHU0KvhuaiQrUU80tcgxbANFHj7ouycOOCjAqsdCc1FhWghL3TJQ+sGFshw7SCmGSRrJ5KoEGuCI1w1RJrGEFNjKL4BMOgg5IRgkIpgnQrHaEZhVLGmWmDEQhFbaBqsRLQwAlxAAEyTQALXzfL7Q4tsokwGRiuFP7G6qlGceHsElqNhivYBMkAbkySgvIH8sOfzAk3/AFFLWe6mN7zyYjvefX0GQT8N7TkVckn2JsjHbvOjR1Mz8EJ0Jx9r0aB80yYWxQi4hLft7F8g/uvN3r/he7I7u9Uwy0bqbmByutS2ZLrkTwHd3w+i8S8a+oCYwEc1kRAcwlu1yi0/AsIzuR9QsfeN2nyqPgmHQGlLRILhlVV7fBeonDjNORB5a+ilJKRMLvG3z1HQ5hClEZWG7GPcfn5P+s1NK7MmxYYVEsSVlvqG92B04cT3H0J/pOTh0VhhQvbkmkFJDiQwcwjlqiQom0U0Utt4fhRAZtFeS0++vs0aZmH3TyXScCiWpsM84guKZwy8OA48MEyxfNUb7pc095pHUL6Ki2dpFQqy08OQn5tHotkOrX5kBoLCSzNTbIqXZrmUNBtKYh2kjNQDFmSKMnHgqhtkRrlCLYgckuGIjYpCcsye0kDXgBFsjmrDI5CsodpBzWX2VrkWhSXtLvyKwrWmGRAUvEsJGSEJhJcWi9mWQGykX7hIw7SvXhbcMCK4ZthvI6hpIRRnJOiqNGve8jb7b93hGUFhOJw1w+Nx3rQdZrdrHBhsaGMAAaJABc8+zR7O0iYqksb6Tr8ZLfYgwHOi0Zr4Qxqth9rpZ1Ci+A01C1628YwWHDMkjOQyQmfaIxuTDLymphjqXvewxdLlluomwstYFJor7Q0jMeoXO754t7SIXtmBKg/eipI3EMQqpbOuUb8fpkpJNujqzrXDGb2DzWYdvhf/AGtC5K28ojtQvPt0UahDGSjvpNK9JT/MdhZa4bv+qPULxew5PB81x2HecT+FFN8RBmmvImt4Av0iuJHXQ3Yj1U8RGYXJYPFT26uHmriw/aC9uZxdeaHTil2aM+T0zJHh2b7FghyXdYSKtK1uBxyw5iSurPfzIgGGRn/KpLxu6Rjn0+SHKI3ndjYoAiCcpmYzHMHMIFjtboDhCiOL2O/LiHOfuPOpkKHWR1QbbxA6E9uMAgmRlmATQy1FUe+7GXWOPEnLCwvbLRzZOYRzmAnQxNvQxLtIucSwStd4Gtj7VZnTd34bzD8iA9nwdLyTMW0RGuIxZGRnoUt9LOmytVOi3kokKvst5kmTxLY6FWIWVpou0YWDJSc8IZM1LJpvgUxEZIkOOUJqIhsPWn8hlr0RJ4iMkWHG3RFOHgOvBZa4KUlQsipsiEZKMl6StNrgg1Dte6MA1yQksiifHO+JbgaQ0WwbJW0Wc4SCKEEHoRIpuHaiM0x2zXAz2RrRPh0XbRxe6rQbDa3NcCQJtP6mGrHD4FWfEPEDywNrOIJlwPda0ey3y16p6/7tZaBDk4NisxhpI8TWtLg1xFZUz5rWLRZ8MhEGD3XA4mGexH+FohJT37nTwKKknJWJ9qvYl6LBLchi6IYJPLoo1R3YOMlcWFFSBTz0QY4KiaZJR7zugZojEcbFI1+Ck+OTr8FXYzushyGxmkfY47qT3z1VdiWcZ3UsjiOObzCx2aW7U7rPblQFxYUvIyJVndN9Ye6SQCqn7yvY2nkVfIuUPKOow7TAjwpxu+40Dm0wnIEJO+r/AB/wyjpmL+GJbMo9x/moWl2RkUsk1xDTSc5Ag5gbpuw3LjcG1wNMnOzkc8LRudvXlqjOlqkee6vFjUqgbr9kdjcyDEivOFr4kxM+60D6+i9e8M/eYj5mRIeJTlQ5K84bsrGWdolKpIGwnQegRr8s04RMMAuFQN+Sp5lJJL9zly+TFoOGIyYlUfFDbaSDLZL3KXBji5pbyPIVTN2ERHknIinqsM6TaRETZFmiSRol27JZ9ncEjSi7B4VghSCmEshhoWSF6awoWm1wemQjQ4yFhWDDUsbqjLaQ61ymAkWRCEy2MrBljaDYV5Za9eIUFkSVlYIWJobIak6MyHExOrge9wGssJB+YPkqi/XNDy0AYTUSFBMAylt/lF4kZ+I7+o/JUT7YXE4jMyodaCk96LTjeyOxiwN1NHolnBOKZmvEtNHMxazDsJlTeY3XmxZ1+S9FbNao5GkalFMND4fhxR+HFDD7sUsB8pOr6JO0cH2gOkGh/wDSRM/2mRUgdCpw7U9nge5vQkfIplwfK+w2Lyx+Mvuioi3TEaZFhEuh+AQHWRw9k+hW0/8AH7RrELv6g13/AJNKF/zFGnlDPWDB/wBqjhD6jVnz90v5NYMM7H0XhDOxW0f8xxdWQp/9pikOIIp9mGOkGH+4Q6Ief4C/EZf9q+//AIau2yvOTXehTMC5I7/DDcfJXxvuPo4CezGN+LWoce3xXDvxHHq4n5qqgvILz5n2S+7/ALCLeGHj8xzWdTX0zR2WCAzIGI7c0b8f9pQ3xScjNM2OzFx8pzJkBLOpVLIuIoRk1te+X7LYdsVl7Z7WmWHZswPPV3rLkr1jAHBsMBoYJaSaD4j/AFZD0CUgQmtaCThJoHDpTC01Il7WXVBstqxuAYCGuIzMy4/qP7ZIZvSrkc9w1ccI3mz0Y0fpHyR4aaYxjgANAAgRoeHJZ3jcXq7HJcrK6+IuCE92zT8kLhmzThNma4R8UDid/wCARq9wHqU/d7cLRLkPRFaXKDfx/cfLHjmo/eNwsttR1UhHac1NMJfF1+ovfuVoCkvALwasgR4BSAWJKQKhDIYp4FgKWNWQ8QoEKcljApZak1wRBIRWWhDkvGHNVYzUpfIZDlmSWbMIrIysqWN8rc0fipv4rublqkTxdR9VtHHDu++RqJH1afotQbFmGn+UKOOyR6Poot40yDIpGVP5qjMtlaj0ol4wk4oeqYptHQeKMt6HY1oFDOUxNY7WeoKRiZITDknxnaBXT7bMug+mXyQDH/SfQfVKGId0KzWsteDnIzkZEGuxofNHqBWCQ7236T8FlkUnIfH6IZvlwM8EPpgb8902OI4zjMludO4yec5TlyGUldx7sF4snhfcLBsMRxAAOI6AV9M8k7DuHPtIjGHOT3d6Q1IGXQqptN8xXeJ5cJkydVuUpyySpjuLZEkgmddwJIXOCA/o5X3ovIkOAwH8YOIywtJM55VkPmguvoNP4TJGYk5xDyCNWUAHoqQqTClvL4VBrpV+Z2WH3p73EvcXGYqSTl1Wy8KwwYoYfeEuk5/JatZ29881vXB1kD4jXagGfkCEpStsw9bUMbo3WJYdWlLPaZVTERhZkUJzScvNMWmfCo8zwUHE2ULm9XdhsoMNtayVDe04trhQh7IxHzV6bE9nhM0SXO1jJ7JGYllcOaA4orbyc2jgjNjMclvFB/F1+oCkYtF3EVbUJQGVFOzW9zc6hPN7OJyKLRjyfDZ+Cra5K8LJRbRZCzWiA0rNODi6kgk7JArMl5LXhb2wYbnuMgAgq9iw8e1NYJuIA5qojcUt9gYvktIvC8otpfMkhk6DlzV1dbA7ugZroYul39x1sHQLTryDNp40c0/l06py7uNYUQyd3TzQo/DRIqtYvbh8wplOn0aq6Dl0+CW0Dp0GMHCYMwphi5dwxxc6C8Q4hJZOVdF06z2gPALTQrmTg4M52bFPBKmc+42OG1PGjobfgP8AK1SC+ktnH4hbP9pbsNoad2D6LUbI/wAXkU1r2np+i3wKX0X/AGOxhORSzCmWPpJKDM9UBsg+wRBYzvImJeVxdDUzLykwUy9yXZCNUxsKNJEgJpluiDJTnn6fsgbsGR5/7fNZcaBQiGvn8ll2ipsoySiNKEiMQgSHoPiaeXyXQeFYYbN24+a0Gzsm0HYrofCsGcKe5l6KJWzheoy9heWmMZtClaLQGNLzQATUrTBm4clT3w4xXCGPAPFz5LQsbT27HBglLkhw3Y3RXxI7s3Hu8gMlsGN7c6hI2V4aAGHJOstmjknW0yTep2TL2Po4JWNdcqsKYMFrsiodm9uRonLKn80Lop4lsaG4p0C1G38aRC/DAEv1fRJ8RXpJxawnCDJCupkxiITMOBbSZ3ek6GLWrIMm1WuP44zqVAnIfBL/AH20QjSI4jnVWLTLJEtt2uMIP2XQ0Ra3RrydPBUqVBrq42kQyMJT9rTzSPHF6do5sNjptzMtVr9uZi2yVFa7UWOzWSWCF64mX8IseVSNns5EpTkmYd6FksOi1SyXmSalOPtkzMKo5HBfU6sYKS3NyHFERoHe9UK1cSNiCTlp9ovKkkD73MTCfHPKhM+nhqHrZge6lCt8+z+83PYYbzVuXRcrh2wh01uXAN6TtIaNWmaz5YxnjbfJi9QVxrwH+1USjQ+bPk5aTCfIzW8/at+ZAPJw+IWiOyWWCuJ0PTpXgiv85LEuosRW1SzHGmx+Ek9KYS6Nl0LdovY1N0IrLYe6obqRmGxYiu0U3ul1PwS7irIt9yTM1JunWfooDLqpT+A+aiI2QnVTP7BCmiPzUIzJyRWISJDCEXJ7F3c4BdhORXVbiu/DBhgbT8ySuUXWKhdzu6E2FZ4c8wxvqRP91q6VKbafY816pKqXkRjwCyp1Q33aCJiRnmvWu0l5qhMiluRTMmeHwS2OQroTi2GRpRQxubnVW330HxBRfZmv8JStCl8Xf/JL8ldDtQ6JmHa3DmhWi79xLmEvgc3mlOFOuCzlUR2JxJrLIc5p6yWogbKtgDRTbFABB0XWjZ6vVFIuIVsAM3Kwt/FELsC0TLpSyWmxLVXohx4mUlbnKqRTjGVOXYlHjTrOSrLfdz4hm3Lc0CbIE5moGQ36pkMD2zc44p5ZANlSSBYvIOXMpqkUtmuyWb59E5Bso1LgrmxXQCck1abvlmEawLlmZZHHaLNYtdgl4XT65quixSymU1fW5klWh7Xd1+Wh2S5RUXsSWSbRWiIugfZfYO+6KdpD91pES7ixwnUHI7ro/ClpwMa0BY87qNIw9Rlco0Z+1YTbAP6nD4Arnxct9+0eZgwiff8AmFoMR83FKh8Tr+ly/wBJL9Rmzup0KbhRZJSxMnPyRmoXydJ8jdDkVBxA5lCxLyrV9AlEw5yiBVSIUobEI3hESJmS8858z8lNrJTO37qMRtB6olwA0CaZlEiGp6qMOH81l2arsC7sy0I8JqhDaiNegBlwXd0N77RzC6o+1ucGhxyAAHQLmHD7ZxW9QuhmMBqopNWjzPqLuaGg/dQdESro3/pS7X+bKjmjPVSaZZJfttVIxd1aZB+HbtHCakbMx85GqrWvUsck9ZtqkrAcfBxJtqwkg7qcK8QJlxnPdO8SXN2cQnUmo5rVrU4LfiytHVWZTx8lhGitNQ6hPolrPa5uIJ1r0Cqi4hEsHiJ5Jureylme0bLyrzSchkixi5hFJId1xqyWbfd8duB7iCIriGtrikPaloFfZPya5ZYwSLO7r87M1qmLdxCHilJqhdQSkq99oIKNzcVQNRbsetNonqq2PuF6JG1SpjFIcrDbNh4ftDXvEOJlpyXRbFcToYBZVvvbLlHD4JtEMbuAXdLptZhANIxN1CzZNHxl37nJ6naWxq3HFixWUEVIcDNcyiRZldz4xgQolke5mey4TGbVKUNO12dL02dxZaXbr6FMRYfqquxxZK0hRsQkcwkyTTOwsyb3BgqM0drZaLIeDohY5TQFgRC7QaKbyBlmhwxX5quQ9S5DYTIDev0QY2Z/mSl2+btv4Es+0URURTQSE6o6r01Gzio/mimGqPgHUFYvNNVAPUm5zQpCpSvY2Ph5/fBOS2z71l8BtzWo3LEDa57dVsUAz1rmTtyQ0ec6xNzssmWievU/REEanyG6r5y6ac0VkaX9R+ChgHQ7fP5KbXc589ktCdOnqUUZfp05qigzYnpuiCNTb5pfENc9B9VkUO5+Sshq96W+HGaRFbJ2hG/MrQb4ulzDMVG4yXQLbdOLOnyVQ+6YjchMbHI9At0c6fz+4K9vBzmMCi3Y7vES0W/N4ObFM3AsJz2Tv/xg3AXQooc4DLIzWmLvjcJZWnbNLumC51oYxtC4+gzJ9FZRr3BtDzimB3Gz0ApTqgXFDdDjxMQk6GxwPInuqgZHk7zTcclrvwa5TtF5b7Q3zKq7RZtqoNptRohPtZOqPJJPkdjl3REhDDc6KfarLYqzDXMvuC7EH2lpIo3veei6yxw38h+65BckWI04obpHbfkt1uviQHuRBgdsfa81kzQcna3OdldyNlt7cbHNnUim01ya+rudDeZiX1XSrXHGGhlsBvoSh33dkOMwOcZPIE6UNNSmYIKUGu6G9NneGV+Tltnho4ieqett2OhumKhLPh6jLUbIHHs+TsalL3R4JNtZQolqJWHtUWQ5mlUuhm57tSpvjkCWuqkIeGpz0CHDZMknII0kXqkee6gG9T+yw1RJmURpE0En4Gw23Y3BFZ8ihvirzI1DLZBaENbB62wrRVOQWzogQ26BbVcPDTjJ8QEAmiKGOWR0jJ1GeOJWw9z3bJuVT8E8LGRMNNBnzVhDw5CjRQblGdCBlMdB9UvJ7ZNI4v4id23yV7LQRV45NCYh1yqTUnYI77LPmdBslX2NzSQw1OaC0y6x5OPa/wCBhh/0tz5orY2vk0JOFGGTphrczuUVsiMR6NCgieKUPkhyRbTN5z5IsNk6DzKThuIoKuOZ2R8cxhbpmd1WwonEul48Q+iiLKBmEy+/zD9rEfdzJ+izekB0aGIoPZMl39x1RbdgSnt94w4chPETo2p81QWq12guxz7Jg51IVtDcJkWdgcdXuyHPmqy8btDj+I4xSfZbRoRRel2iFPfkESMaytxYh33GdCNVpNriF7i4gAnOVBNb6YxhEtf+Wadm3bdUd8XEPzYUsOjBUhdKMoz9y57lwk48mqPCwmIzXTq0ful3Qjsrs0LKkjLSsB9ZBNWa6zEBkZHbUphlyPa6TmkKpbKyPK3shi52GdFuVnsLYjJOH9xz8lWXRdJEqTlp9VslmhaCp+AXPnk3tAUVceBHgNcWnFDA18fkm+G+IYUZroEWbC7wOJqDoDsrF0Gf6zufCFrF/XIC7GwnHuKAJ2LMr9xSNvu+4Q9joEZs3NJLHD2gdQVpl7XK6DFcwZzoDSY5b+SveFePRDlBtgPdPdigUHXZbzeV3WS2wZktdq1zSJ9WkZLpPFHJH28oZDqZY52+5xWNDI8TaoQjSyEl0WPw/hm3tGRG6NjiTugiBIx+D4ThMwo0L9UMtjQ/TNZpdPPsb4dbHuvt/Y0cd4rMVshhHmtji8MQ2zDLSwH/APRj2FJP4YdpHgH+9IeGUTSusxsoJLDalXzeGTrGheTi75BM2bhWeRiP/ogul/qfIKLDNhvq8aKOzwaHomrJdzojg1gLidgtlsvB7yahsIH2orw4+TG0+K6FcXBsGzMDye1iEeI0FfdA8I6JsOlcmrMub1GMYvTyc7bcH3YsMSRe40YKn/Ku7dbXMaGzyqQNCfZ6q24niwIRD5jtJSwirgOXu9VpzI7o0Sc6DXRvRNzSj06cYnMc3lpyLy7XnM+I+gVkyJ/k/RIWZkm7DfdMB85ToNBuuOwWNsr4TIak5novdmJbN1OpUGjep0CKw173eO2g6qqBARbMHCtGjLcpYWdzTjGXstVm7OtToNl5zJGtT8laHQzSjtyvDKxkYjOjnJlp9keZ/ZFdCnQ1cfgk40BzaQz1+ivZh6ceTj2v68C0G0sYcMFvaP8AePh8yVbXdaCCRaHB4fnDb4WnnySsFobZ+6JU0ppyR7saMBKEyDl53VgkZ9z2WsHwMs1WWo90CQYNh4iFsXDRxQX4q1OdVQME3vJ3Ku6KRTWi7gR4cI3NXlU8e73wSHMoD71Z+S2uzmZdOqQlN7p1rqmxm1uizWYtzsj5Ds4hqScj0VTaeHYkPxMIHvEZ9Fs7x+KeRpyW4WWGHwRjAdT2hP5rbif9ZPs0U3pZyqyXOcxTnr5LdblazBgjtm0nxe0sBg7TIeiPZx+IsizSi9g3uWVo4WwtxQjOHsPEUobOAK91ujdT1V/wzEONwmZbTol71YPvL6DRMz44uCyR2vsBGTuipLpN71G7DMpa1WcOb3hhboPaKcI/GPJLwDOI6da6rFdDVvuaxeV1EAzEmH2dSquzxo9lJfZ4hY3VhMwfI0W7xxN7p1WqWwTjHqtOLNKL2LW4/d/HTYn5zMLpVI/2n9pKyMRjxOHEE8xJ5YfhT4rn19/m+QTsGpBNaLovO0k2uQUjag62tnJ8Q7SLYgl5zSrbwvCoLXgf9lkz54FQ2W2xMbhjfLbEfqryzWyJ77sveKZF6ls2Tgah2y8J07UDcMa35NT7GWh1YkQ88cT9p/stdttsiYfG7X2irLhd5cx+Il2XiM/mp302y2WsO8YELxP7Vw0YMurjl6L15faBHe3s4UoTJSmKul/UqW+IYaZNAaNgJD4KsZmBp/lY8nUSW0diKCfI20OjGhIE+845lbBYLEGNExIaAZk80KzsGJokJSykrOzfmHksMpWE32JSyJFfZG3VEbMHd3y6qMD2jrVRs57jjrLPzQADEOhkKu9o7dEaG8GjaSzd9ED/AKfmix/AOqn1KDQ9m5Z4kSGPdy1JQT4WqdpPgCtECNZPw+bvohth6MHn9EWNk1RthkwSp0UZR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5064" name="Picture 8" descr="https://encrypted-tbn0.gstatic.com/images?q=tbn:ANd9GcQuRkTmTz9ZUUcEY35tcxUI1pIMlQvqIGSvJ52FbXHgTdL1rEA7k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348880"/>
            <a:ext cx="6276104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Банановый сок</a:t>
            </a:r>
            <a:endParaRPr lang="ru-RU" dirty="0"/>
          </a:p>
        </p:txBody>
      </p:sp>
      <p:pic>
        <p:nvPicPr>
          <p:cNvPr id="44034" name="Picture 2" descr="https://encrypted-tbn1.gstatic.com/images?q=tbn:ANd9GcREOG0yFgNYZFNrjZWe-2gT-Eky9r136O2TMeuZxeDYtAiTU4f7j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204864"/>
            <a:ext cx="6768752" cy="44473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Гранатовый сок</a:t>
            </a:r>
            <a:endParaRPr lang="ru-RU" dirty="0"/>
          </a:p>
        </p:txBody>
      </p:sp>
      <p:sp>
        <p:nvSpPr>
          <p:cNvPr id="43010" name="AutoShape 2" descr="data:image/jpeg;base64,/9j/4AAQSkZJRgABAQAAAQABAAD/2wCEAAkGBhQSERQUEhQWFRUUFRUYFBcXFRYVFxQVFxgVFBQUFRYYHSYfFxojGRcWHy8gJCcpLCwsFx4xNTAqNSYrLCkBCQoKDgwOGg8PGi0kHyQsLCwpLSwtLywsKSwsLCwsLCwsLCwpLCwtLCwsLCwvLCwsLCwsLCwsLCwsKSksLCwsLP/AABEIAK0BJAMBIgACEQEDEQH/xAAcAAABBQEBAQAAAAAAAAAAAAAAAgMEBQYBBwj/xABCEAABAwIDBQUFBwEHAwUAAAABAAIRAyEEEjEFBkFRYRMicYGRBzKhsfAjQlJyksHRFFNiY4Ky4fEVQ1QWJDOiwv/EABoBAAIDAQEAAAAAAAAAAAAAAAADAQIEBQb/xAAzEQACAgECAwQJBAIDAAAAAAAAAQIRAwQhEjFBBRNRYSJxgZGhscHR8CMyYuEkQhQVQ//aAAwDAQACEQMRAD8A9xQhCABCEIAEIQgAQhCABCFwlAGfO3HNfiHucOzo5gGwBLgYaJ14FQdpb5B1Ki6k4tLyM44t0BaZHM/BZh2LFWtWdm7udw5kklzpiRGo9FXbYxJbkLRIFRpAke6IJg21JPJcuWfI24rl4+07ePRQdN8/6PYcHVLqbHHUtaT4kSnlD2Rjm1aLHt0LRI5ECCFMXTXI40lTaYJp+KYDBc0HlIn0VdtfaGU5XB4bbvAEtk8DluPRIp4imK9HssmVzKocWxY/ZubPG8HVWoii4DpSDUP4T6j+U4kvqAakDxMKCDoK6uNcDcXXUACEIQBxCJRKAOpMnklIQByVxrwUpNmqOYt8EAOIULC4nM9wEkc+HEDL6XU1AAhCEACEIQAIQhAAhCEACEIQAIQhAAhCEACEKBjNsMp8ZKCVFvZE9Zv2gbYOHwbi0w6oRTHO8l0f5QR5qPjt5yPvRyhefb77wmuabZMMk/5jx9FWb9E6ek0M55IuS2INDeyiWvFRpY6BOUzmeBGa9gC20cICgYvbDXtyszGD3ZifAqqrYIOvCXQweXT4rFwJHoMeKUNqPSfZBt12eph3mczc7b6FsAgeII/SvU187bBxjqGJp1GWLbeMiCPML0XDb2Veo9fmtmN2jka/Qzll449fmXO820DSrOhxE06Lh4tqlrv/AKlWL65NF7iAS0aR73MLCbx499d7CSRDC0wfeEzB+CkO9pAw7WMq0S4VJaXMcAREQcp19U1ulbOXLDJSUEty42RXpvpNd2dSlMwGV6loMaEqRj8PTqZRUc97bxnFN5aeYJAKzmzd8sKacF/Zw42eIIkk8LK7ZtKhUDS2qwzocwRafIq+ODumiRsrZDKIPY13tnWabD8FOc2p/wCT60v4coVHEACxB8wn88jh81NFHkk3bJFMmO9WvzAcAfIgx6p0H/G+vRVvanou9qfoI4SOMnvP+P8AXomQ18mMRA4AU5+JKiOrHp6JYq24fBFBxsmZXccS7ypsHzBXGVWtn7es4n8vw7tlFNVo95zfUBV+K21h6Z71emOheJU0RbZcVMbTaDPav8ahE+hEKPT2nma40qYbkMuDry6BJt71yBPGFl8fv9gmm1TOeTWk/FZ6t7VozMo0MuY95z3ZpE2IaAI4akqLiX7qbV0eobtbT7epWdM5S1gGl2tDnwPGoB5LQLy72MvdUfiqrzJcWSepkn9l6iqt2VyQcJcLBCEKCgIQhAAhCEACEIQAIQhAAhCEACjY/aDKLczzHTiU3tXabaFMudr90cyvM9t7cdVcS4/wEN0bNLpZZ35F1tbfJzyQ05G3gD3j4ngqRm0HOmTbmTH7SVnqtUvgExOnCR+IpzE4vK4AgkwNDoP5+GiU5nqMWhhCKjFbltWxTT3ZM85EW8lR4/CZjbz8fROVKj7G4bMmCSY6gcbfHgjE1C4SAANAOFxqSbf8KLs0wx8D2IVHGuZI7Om6PxN/3XamMe8GRTaLWDQPDUT8UmuwQOom31ZO4agchM9SDxFhCVvZpWGNcVC9l4DMTF487+RV0A5o6af8qqa3KBlNgY6GdEqntEkgcRoQD5ApkXRnnilJ30LR1cvsdQDxniFRbzt7lM8nH5H+FbYWqHEEHUuEEQW2BjXTVV28zPsm/mH7prd4mcHLHg1sfYZvH3YV3At90f3P/wBLjRNNw8U5Qbdv5FiT3Rr4U+JHDtHISAXDwJH7qfhtr1YkVag/zFRK2Da4yR5iycpUsogcFpi5GeePG1yImM25iQ90V6gv+LzTX/qHE/8AkVP1JnHj7Q+XyUeEpzlfMbHBjpeiiW7bWIOtep+pTH7SrdmyatQ6/fKqYVrRpZqYHT+VaEpPqRPDjVeihn+sedXOPiSUvGN7onVO0qUahJ2gLealtl4QinsitZ7yAPtD9cEqiLqdsnZprVnNFobJ+A/dTD99eQjMl3Sf8voz1f2J0ow9c86jR6N/3XpCxfspwPZYR4PGs70AaAtonnD1DvI2gQhCBAIQhAAhCEACEIQAIQhAAhCZxlbJTe78LSfQIA883z2t2lcgHus7rfHQn1WMxVW5vPLp18VO2nWLnHqfoKpqfE3jpeyTNnttFhWPGkGe2pnnz8fDklYemXHnNzIBEJs4mLANi50m+nHoE+x0NkOg5cxub6ZW35JR0XaiM42pE02xqSYsLwcoHIfsmBVLve6R0i2mmicwrRnLnCRc85NpHXVLrtF4GvkB1hR5kxS5HalfN8geXE/unsMzNmiNBc2uTEqJTpCR5KZSYAHA8hCLGvZUhZYWuDXcI6ghJr1A13ctI169OmiKsuMzMRdN4ppgG148bfsrWKrlY9gR9q1w4mDfond4WfYno4fMKto1YqsIP32ixniArjbbfsH9P5CdB3jkjzvaK4dXjl6vmZNg7pHilU9WeCBZDHd5v1wWJPkaa9OSH4RCUVyVqQhoqNojv+QUaFa18OHOk8k1V2fySnF2Oi0lRXgK8wjYY3wUKlgOas2iAFaCopkaeyEVHKDtAnJ5qyhRNqMHZ+YV2QtlsVeGK1O5lKatY8mtHqZ/ZZbC6rZbj05Nc/3qY+Dipgv1DPmf+J7T2HdGllwzepJ+SulW7utjDs8/mVZJ75nnnzBCEKCAQhCABCEIAEIQgAQhCABQtsiaFQDi0qamcW2WOHRBKdM8Sx7TJPNV1YQHEcLfXotPtPBDNHIm3QH46j1Wfx2Hhp6/XzSZrme20+ZSSoq2PkidOMctSnaotmOrjYdL3t5JkNOYDmbedl2s0iJjTh9dFkTo6a5jtLFmMvAfuVJp1bearmOUlleTfmTp9WVoslxJlOjN7WT1SmfrgE2zESz1PCw62XBiu9a8tj4K+wekdqTGv11UPEYiwAm03/hHa2Pw+CafSIdceqiT8C1eJFe+L8r+l1rtojNRf1bKyVUWPgVq6ZzYbxp/smablJHn+2I1PHPzMhKTRN2eJSXmw8Eqlq3xWZdB8l+rL1E4pKUUlaTPJCXBDnIJRCkrR2E4kBLCEDOqHtY/Z+Y/dTEivTDhBUrdlcj4cbZRYQd5bzcGn3Kp/wAT5NH8qgw+EbpC1+6VENpmOL3H4AJsY/qX5HPzT/xUvM9S2EP/AG9Pwn1JKnqLstkUaY/uN+SlKzOOCEIQAIQhAAhCEACEIQAIQhAAuOEhdQgDzrbOEioZHO+vxWdx1CQVvt5cF3i7z/n66rHYylc8lDSO7o8uyMbj6RaR8Olyo0q52th7eH1+6onOXPyxcWeow5VKIufronA5Rc6W0qidDVOx8Vk9Qde4mx08NVFBTzKkXHVCkOW6HsSW2LBEi41hNYioTC4TZIcRHVWbIqkNvNlq9mCcMz8iyblq9nVg3BtcdGsJPlP8J+le7OD2urjH1/YxRu0JeGGn5gmqZ7o+uJT+E19FnHy58XkTlwrpXFqRlkxtyF1y4pKWLaltTQKcahENi1xyEFWj+4pnf6Uh3DC61+7DPsvFzvn/ALLJ4cLZ7rM+xZ1n/UU+P7mcrUbYYL1npuFbDGjk1vyCdXGCAPBdUHNBCEIAEIQgAQhCABCEIAEISXvgXQApN1K7WxmcBOkkCfCVj97d9a1CoaWGo53Np53OcCRB0gNP1e1l5/h9oirXqPxVN+IrOcCKbHkZIJlhABke6MvRV4l0NuPRylHifL3v3Hr28TmCnLnNbH4iBbzXn+IrMeTke13g4H5LDU8e+o+SDVqEmxzENAsAW6+XAQmamKcwh0lrm6GdI1F/klyzcPQ62l0FR/d8NjUbQZMrJYtmVxHDh4LVbT2q0NaTSfRcQ0/af/GMwEkEAuDeQIJiFSbfwVSmW9o1ha8B1OpTeHteDeQReOFwFTLTRq0+bh2fUqw5KaVGbVTzHLI0dOM7JAKcCYaU826qbIS2FxccJXalODH1CCbBcc4k9dLppNsYeFpZjZxj+zI9XFpWdqti311T2J2i7sG0myBDs2kOBcHtjjzVsclBv1HN1mJ5eGvGytiyMOYI8V1p1XcPTlw8VRBPlZYlcKUQkrSjDIQ5cXXLikpR1oTgSGJZ0QiJbIUEqFwJY0VofuIzK8THaQst3urS7lIc4+ZWGpt90cyFv91hal+YAfqhOh1ZydWtorwPQ0IWM2h7UcOyo5lIGrkkOLbDu+9lsZAg30RZhhinkdQVmzQsHiPavSDKbmUi4ubmeHODcnec2JAMk5Z8CPBaDd3fHD4wEU3Q8CXU3WcBz6jqFHEvEZLS5oR45RdF4hcBXVJnBCEIAEIQgAWX3p3zpYV4pmXPIBIbwbwk8JWndoV437RtnPp4x1ZwJY8MLTFiQIyTpaNPDmlZJVsbdDhhmy8M3sVG3946uIxTnvsxsZWOktyfdkWzaqifTfTOZru6Yva0CB5K02nsOv3agptcxzWOz0rsEgENcR3WkTcEBRa1d2IaGmm0kfgpMa53jkAzafNJcq5Ho4YoqKVpJHMbVFFza1F+YjKZDSxzSIMFpmYPGTPwXG4etjqhcxrqjnuJcQAJcbnoP+FE2dgn1qraLS1ucwDUOUAa95xU7bWHdgahoio1zTGY0nlzHT05iLhV/lIu2r4IbWt2+g3X2pVrP7J5Ln+6NXE6CIEybAQLJnG4R2FIp1GPBcLB7S0gEzmbeOB58eKZw1B7s1Zn/bAPvNafeABaDcmY0UoYt1Z4fiS46AuP2jmiNA2QBxtZTEJWqrpyGamDIaO770RcSZ4hM0cOeJHWD6J3ZZp5z2hfAu3JAcb9bNT7caRWzNAgEZQbwGwGzzMAX8eao3HqNxxm6oTTwhzFp7pH4u7H5p0CcyDKCHEuvmERF7QZvI8E9tTadTEVu1qkOeQATAEhogW0SdpUxmOQHKfcLgAY4Tlslur2N2NTUbl8Pz7DYGnxXXN4yNEkHhy4zCQ5MJu2IeU7iGBzKRH4Hg+LXvP+nKmoT7h9g0jg9wP+YD+FWtmZpyuS8L+5EowKjQdDb4SFZGmBooe1MP2dSkdQW0XT+ZjZHkS4eSmVTYq0V0M85Jq0JzJBXCYPjH8fsiU1CZI44WSU4Qm5UlBbUckArgPeUoXLde4dlPN/ZMxJA52TxPeKEWk+a8h+h77eitt3t7ezxTGVSGUKID3GCSYa4wf87mWjgFV4Fsud4fHQfFRabXMxOJiZb3GxAMENix6XhMk3FKjFCEcrlxfnQ1W8vtErPa+D2DSDlaXAPIcIGaJIMGYMLH7BxVF1RrXns2Q4vq2c4wDDabSCBJgXmenCBtTFOaXdo0ODyCTka1wdEatAnrzgHgmv+lOdRc9jTkYW5nFwF3aNjidbC9kpybdo1RxRxY3BL118N+v5sWn9Qym99QOFRkuDWvpz3SC0ZjTgZovI4jVGy6wc/NVqOZTFMtDsx0IOVoi5EmY6RZQMPji+n2TZyEhxA/FGUGOJgx5qbgWOJ/pG0zUdUd7vZAVA4fhcfdtIN4tdVW7s0t8EeG9q518vz2k7Y22sRhazXYerPeALcxNN94h40jrw1lfQFKoHAEEEESCDIPgeK+dMbhv6R5oVKUmRDhWJLegyd0g9bghXWwN9MRhaTadC7A8nK8Z7u+5P3RImBxJKvCShs2YtZpZaup440+vme5oTWFqFzGucMri1pLZnKSASJ4wU6tB5sEIQgDjjYrJb67CfisMG0xmc0zlmM3gTYHTVa1wkQoFJxa4tJ8EnLG0PwTcJccea3Pn2pTee0YylVLqebtQGk5cs5swGkQfQp7Zm0KTaQa5jhUY8vp1qTw14Jiz5FwCAQRBC0O+u7DqGIqPginWeXNf90ZzLmvPAgk66hZ6ngyxr2uY1xcIkzLCCDmYQRB4crrImkqPaY71KjNNPr4esi7TxvaVM5gEwDHGABJ5kxJPElKp7OFbNBDcrHP77g3NlE5RYy48uKj/0Ti6GgmJMDkLn4JVSrYcyqqW+w2WNVKMtq6Ice2lUbT7IOpm4qNLmuk6AUwGg+vPinMZialAVKDw4Zy01A9sODmyW+9cGCeVik43ZgoCm/tGVG1OLHAlp+8HCxEE8RB4Ln9A/EHLRa+o7+6CY6knQdSnNtujJBRjDiv2P+xulsogdo57WaEAhxJBI0gRIBBgkWXomM3Bo18NSqYepBp0yCNc7jLrngcx1vY24LAbP78U3OcLwGgTJ04mBwU/F7RrMpswjy5jaRdmYTEuLie94CAAdPNKk/IHhyTceCdO78v7EbW2YMOWAVG1HOBLshBDTOlr+sJgvcXMnKe6Y4RE3sdbcVa7b2nTrNY2lQFLKMpADTIEZTmiS7WSqfb+LbSGW9SuWtzfho90S0n7z+ECzfGytGLb9E0zzd1i/VdP88AEc03UcOfgqQY6r+BBdWdwAV1CRlfaGJbq/cWVfEhWODYX4cyDBcXN65cgMfrKh7Cmm8PdTY8j+0YKjf0my9AxGOONo3Y1j6bSBFmxBNh90THom9w+FvqYZ9oOUkqpXzM9vFsosp4eoB3exZMke9Z9hqbP4BVgdIW3362QW4bDuj3Q1v6qMf6mNHosIxhAvqb+HRKlBrJZfTZFPHd/lsRUd3h4fI/7pUpjEuhzOpI/dOEpkUTPIPNTRK6wpD9VaikslrYcYF0iHfXIJLXQhxurNC4T23JeGEvb0v6CVxr+96ruAF3Hk0/wmWu73qEUS8jbZot16INQToXsn8rSXu+AUzA7rmviKwOVk1hUBLQ6WjMHQ021cNeSN08C57mZeLnT+mPlPlKf2htmpgnlwAdNarTk2Ja0tM+PHzVct1YnBxObhje7X1v6FtvBsWnhGMxFKkw9k0trNytAfSdq6A33mug/lLgvKMQ3I6MpyuFs7eB0Ij5r0U+0I1BApA8HAnM0tNiPMcwqTaGBoVrMfUotJux7e1YzWzCDmaJJt1Wa2+h0dLpsmJNZE/Zv763Ms9zGg5W5fwlpOaeBJMyOMADyTmzqFdzm1qbamYTlc0kd5sF0ECSYINua3u7G6uAptPb1Kddx93Nma1rTya4WPiTw0V0fZ7hHFvYZmtFnZKubO08CZMI4mhc9TjhJpppfnieQ03PrVA3KS7NGUaudytc35KdjsbWDm9pnDpNzIi8WB0uCP+F6Htj2WgnPhYpkRLXvdDrmXB1y0xHSyjbE9m9RtYPxJphrTJEmoX9LgAA9fRQ5VsMWtwOHecW/gWOx/aY3smM7N76sHiIsCZmLWBJ5ALTbob0f11Jz8mQsflImQbAgg+BWL3u3ZbSez+kBb2wc1zGyS7TR2oaZu0WsFttz9g/0mGaw+8Tmd4ngtWKUnscvWQ0iwd5jW8nt4rx8vzmXiEITziAouOoSJHvD49FJJTNR6KslOnaK8VKdZuWo1ruYcAQCOh0KyG0fZmalQmniMrCbtLJIHEAgifNafaGALjnpuyVOcSHdHD91Bp7cqUjFdhYJjNJLOpz8L8Cs2TAnudTTZckPSwSp+H2v6FFszcAYeqXufngEMkBovYk6yYVXv1sGmxrXtaG985iBGoAv5j4r0ylimvAIuDpy8ua5Ww9N4IcAbaRI9OKxSxST2HR7Qy94p5N31Pn7HMaGwCHE+anbJ29Uo4d9Gm5uWoQ42ggxFjxtzlex4fdrDU3Z20KQcNHBjfhaydOwMG+JoUSWn+zbbjyTI8XLkbJ9q45yuUGzxrA7rYh9MVm0XPpvJAyiTa05dcvVej7u+zajTPaYgis4g90t7gnUwZLj1t4LXVMUxndkCPgB8lBqbZpE5WvzO4AGb+SYoU75mXL2hqM8OCCpeX3IOM3bwdKHMota4e6Gzc6TlmLeChUdgYKqS7smkuJJMak3KcxmKDGue50ucco5hxmIHRTtj0AGiBw159U/D1dGDK51cpNiKe6GE4UGfpTo3Www0os/SFcU2pZYtBlc5eJSHd+iNKbf0hJGzGNPdaBroOhV06motdsXNlJXibIe8WyxXptYTFpHKWFrxI8islU9n2Rs5g4FgAE5SHGBxBkSRxC2z8W14BBnIRmHEBw1jkQZBTQIq0QZgWBvoWvaCPVihxTe47FqMmKNRex5RtLc6rTIzMMTmaRcW6qsdsl/4D6cl7bhsa2vScWSBJa0xEgGA5s6gzIKk0Cxz3ts4ty5mkaZhLdRxCp3a8Tau0ZLaUVZ4L/014+6RPTguHZz591e/VNn0/wCzZ+hv8JP9DRZ/22DMQPcF3EwOCq8fmXj2lBf+fxPBG4B2kH0T1PZFQiQ10eBjzXuNLZFJpP2bZPMT1tOih4t7WYhtMjKHAOYWiATdjgYEWlp8+inu/Mj/ALCP+uM8s2dsN7mvAY7McoADfGZ+Cu9l7g1nMNmNEkOLiCZBExE/stlRxmbFVLyG02tAF5JqwY52Cn7LqZqAdxeXOg2uXExfirKCQnJrZveKSK3YWwxh4AMkBwJjW4P7wsH7S6oa+m3iald58+zC2uO3iFKm5+r3OcKTdcxL3AT00+QUXam5VPHdm7ETmayO7EAm7j4z8lM4cUaK6bO8WdZZnlGHxMcVPp4+dSt032QUBo9/nBVvs7cKlSERTd40mT+rUrPHFJHfl21irk2zzRm0Ba4UvB1Q57QCAZ1BM85svU6W7dMaBo8GNCdZsCmDPHwAV+68zNPtpNbQ+P8ARBwmPZTpgOeSIEue63qSmWb1Yd1UUm1A5x4tu0dC/SegJPRWVfdWjUM1Gl8aAmw8lIo7uYdulFn6Qfmk/wDHd7s4rzQdt3YvCazE8jy5qeFxjABAEBKWpJJUjK3bsEIQpIBNPoynUIAhVMKVT7XxpotsxzzyAt5laVcLVNloySe54ntba2KzTRb2OtqbS0H8w0d5hQ6e/G0qZmGujmwifHKQvduxHIeiOyHIJcoJnQWtSVcP57UeJt9rONHvYemfNyi1PabiiDFACZ4uOvmvcamzqTvepsPixp/ZRau7mGdrQp/oaPkFR4ky0dbjX+ny+x4Ri988bWAaQYHDQcrwL+abwb8bVcA2QT+ESV7oN0MJM9iz4/JT8NsulT9xjW+AAUrEhz7UqNR+i+RhN1N0a0h+Kc55A7ocZhbqhhA3QKVC6mrY5WXLLI7kIDV3KlIQKElii4vBB7SDoVMQgDz7a2wqtOAS8tae5Ua2XMbrkfl95njopbtoZ2OpOeA14ccwBDIzuJY54jIS2LnTitsoeJ2RSqHM5ne/ECWu/U0gqbHd66SZgsTvY5jTSfT4MhocAKYIDmhhvnEN94TcKzx+03UqbMQ2m5xdTD6lOYJZDm5gebMwJto4Hwuq+6NF0e9IMiSHQedxMrlbYRDg8va4tADczCYA5Q8X66qyoHOPNL1mQ2Z7S6TA4GjVMmSZbK0ezN5m42lU7JjmlocGl2W7ocGgX10MfFVm0NzKD39oRlP3hTzMDvEZjHlCk0sTTpANp0WNy+6RPdPFwme9148VBaXA1cVuZLYm9lPCl+anUe45QSSAWhrgS2DN5Ea2V7snev8ArsUw9i8Nphx1lrRBl77X6ARcDWEp+6dPEuL3khx948XHm6IBPVW+B3Kaxpa1/dOoh8HxAqAHzRXmNlkxt3W9ef3Ms/bTKVc1GNkOEh03ZIl0CD3gQefxWjw+Jc0E1msbkJFJrSXZXBxLqpeT3WGQQDBsRdWuG3UpMg8QZGUNZB0sQM3xUylsOi0g5ASNC4l5HhmJhGwqWVPkY7CbAdVrMeGvytYAHEZQ0xctmASb94THy22FwgY0CNFJAXVFipTchOVdyrqFBQ5lXMqUhAAhCEACEIQAIQhA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3012" name="Picture 4" descr="https://encrypted-tbn2.gstatic.com/images?q=tbn:ANd9GcSZYXA6XQB0zkmufNi88t9sjJi240-UvgBqahbz2kUhMbHp03A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132856"/>
            <a:ext cx="6927752" cy="4104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Лимонный сок</a:t>
            </a:r>
            <a:endParaRPr lang="ru-RU" dirty="0"/>
          </a:p>
        </p:txBody>
      </p:sp>
      <p:pic>
        <p:nvPicPr>
          <p:cNvPr id="41986" name="Picture 2" descr="https://encrypted-tbn0.gstatic.com/images?q=tbn:ANd9GcSsdKZZ2rXRPpCUGvV4NhYiVn-wQyA8-EUa3h3kkWbw427q424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961456"/>
            <a:ext cx="4896544" cy="47079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Томатный сок</a:t>
            </a:r>
            <a:endParaRPr lang="ru-RU" dirty="0"/>
          </a:p>
        </p:txBody>
      </p:sp>
      <p:sp>
        <p:nvSpPr>
          <p:cNvPr id="40962" name="AutoShape 2" descr="data:image/jpeg;base64,/9j/4AAQSkZJRgABAQAAAQABAAD/2wCEAAkGBhQSEBQUEhQUFRQVFBQVFBcWFBQXFRQVFBcVFxUUFRQXHCYeFxkjGRQUHy8gJCcpLC0sFR4xNTAqNSYrLCkBCQoKDgwOGg8PGiwkHyQpLCktLC8pLCosKSkwKiwsLCwpLCwsLCwsKSksKSwsLCksLCkvLCwsKSwsLCksKSwpLP/AABEIANQA7gMBIgACEQEDEQH/xAAbAAABBQEBAAAAAAAAAAAAAAADAQIEBQYAB//EAEIQAAEDAgMFBgIIBAUDBQAAAAEAAhEDIQQSMQUGQVFhEyJxgZGhMrEHI0JSYsHR8BSCkqIWM3Lh8RVD0iSDsrPC/8QAGgEAAwEBAQEAAAAAAAAAAAAAAgMEBQEABv/EADERAAICAQMCAwcEAQUAAAAAAAABAgMRBCExEkETIlEFMmFxkbHwgaHB0eEUUmKy8f/aAAwDAQACEQMRAD8A8TCVIEoQjhQE4BIAnBC2MjE4BOC5cEI5I5LCUBLC5kaoiBqIGrgE9qFsohBCZUhT12VDkb0egPKuhEhJlXsguA0BODVwCeAuNjIwBkLoRciQsXuoJ1sDC6EQhJC7kS4Ai1JCNCG4IkxUoAiuTiEwoyaSwcU1KuRIRIRIlSFdAOC5IlXTg1OASAJwXGFFCpUgTkA+KOXJSFwXAxQnAJAE9oXB0UcE8JIT2tQMojEVoTiFzU/KgbK4xygYalNNFa1E7NC5Do05RGDE4NRsicKa51BxoBBq5zEUhMcVzITgkgDmpuVPckCYRyisgnBDcjOQnBGiWxYBlInEJITCOSGEJE8hNRCZIaVyVIiFNCLkq5eBwIlASJwXGMicE5IEqEahQVwC4BODVwaotjmp4CaAntQMpghQERoQ09iBlMOcBGtRmU0lNik02pMpGnTSD7FOAUjKmmmldRd4PTwDFNKaanN2VViezfHMtInwnVI3Zzz9kjxsu7nl0Phlc5iC5iu6mxHAfEw9AT+YAQRsdx5eoXVITOpvs/o/6Kc00hYttg/o0xVVge3s8p0l4Hsq7Fbl1WGHuY0yRc6Rb0TcsgfhttReX8mZV7UMtWrduLXcJpuoVOja7A7+l+VUe0tk1aDstam+m7UB7S2RzE6jqExZRJOMW8Jla4JpCM4ITgmJkc44GFMKIUwo0SSQ1clSIhLFhcQuBXFcO4WBiULgEsLx5I5PCa0J8LjHRQ4JZR9n4UVHhhcGzoSJk8leYLd6lUFRgNQVBHZ6EH4tRFwbHokzsjDk7O+FezM81OV3t3YgpOpNpsd3qTS4knvPAGeGOuy/A87WhUxplcUk+CuqSmsxOCNSYm02I7AgkzRpr7sNTajsamMapDGKds26qy83U3TqY2plaQ1gu950HQcyt9u9u9SptcxjQ2oQPrBDqnIw8i1wdIWP3c3u/hmwGEGIzAyOss4rS7rY6ma2WtU7RzxLQHOaDxi0Ejh+St00YPjk+b9q26pT8yxDt8fn/TI+8Wxm0pc6uXHk8iT7ystXxAb8fd0MOsYOmq3+3sLhatOWimCRFsoIJFr6ysHjGhz5qAOcAG9657ogApWprjF5Nb2Vq7r4crb87IhVMewfaHXUpuH2gzMB5E35aqTiMMzg1o8GhE2NhGds3NcT4KZdJpWu5JvY9J3e3momhl0yWu2xdrLbc59OqyW2NqsrvDrgEmQbOE6XNuRjqvRGPoijYMyhoiPC/uspg6rjWJDjEwAHG89Jj2VsYKTSPjY3yg5TWzKLG7DwzcOage4vmQ02cQebVha2KJpFr5IbOWSTlJ5DgvVd+dpZQGQx31Zc8Gm092bd+zmmQNDwXk+0KstMtAzEEa2iZAm5HjKonGMVsieu22+acpN7+pUuQno7moL2qeLL7YsEU0pxCQhNRDJDCkSlIjJ2jl0rly8AIClTQnArjGRY9qvdhbDFdri7OIgNy5ePQ8LHzVC0rebjOLWtu3s3OJqA3OVpvGmW3C8kgngpdTNwhlHrpuFeYld/gioasUngiM2Z0Nc2BIlkkwTo4SOZF4tqeLoUqj4cS4Ny1XWDe9AJa0X58+CBtHeDOSx9OWkOYDmMBkm0wSY59ApuOwlCpndQY+rFIU5ZkBt3nkZ+QAEwpZ5sx17Ebsdrj1kTbe021Cx8kjIGtJAGa86A6X9lmcTBc4jSTEmfdSK7qeaKdN8Dg+p3geM5WgaoOv2G/wBTimxgobG7odL4TbTbz8GBYFIY1cykZ0b/AHT5CbrR7sbBbiKjWv8AhJAOUmbkARquvfg2oeSPVJMpaQUxjF6RjPorw7GZmvqgxPxsInl/lhY7E7NbTMFtRwnVpYbc8ro+aXOtrkt0utqtXlz9CrDFtdwMC11eg5xENc5haROftMw8okEKgZsfOJpOzGQMjm5KkugARJabn7y0n0aUHOxjWmctMF5HJwOUT11T9ImrN/Qg9u2QnpfK91JfPh9i636w+HFNlItGZ9ek0QSHd5wBM8YCr/pY2ezDjCMpghrab2gzfulnxkDvEibnrzRPpCwrv4um5oEAtN4sWnMCJtPdUDfrEuxdVj3wG5AGsa6cs3IdzJN58FZc1hpmB7PjZ4kJR+JhztKBqT5pMLtXvcfVWWL2Q3LYKuo4Jot114rOSinufVzlqJR8uC7wu2XkQCQNTfhx/fVabdPaFOpWdmEOaet7kaSb6cOCymxcE11ekwxBcGmRa/EjjGvktVtXZZw1fvODO805Wz35trExr+yrqcJ7Hy+tUnmMuQ+8JNfE1WMYHOFIgNJP2ZJ0ECJFjzXn+9eyqrRQc6m4AscCQCRnzOJEjjeVvtnZnV3VMMJfkZGWYcHGX9pJ0EwqneTB4yqaOHY5zC1oo1BJLS5zqhzzp8M35NTbsdJJo5SjYnH747HnNXA5R3yGn7urvQaIdPBBx1fHMMJ9pWm2nu+2kxxpPBpsOV+IeQ0VanFmHab1I4kA+Srdh0MG+oRisRXpN4OZTzifxd6QPAFTdODQ8aU1l7r4L8yRDus94JoPbWIEmm2W1gBqRSdd38pKonL0PeDdV2EpU8TSrtxuDc6BWpy2pRdwkgktPnrYgWms2zgxi2ZxBxIaXh4EfxdNol2YDTEMFz98A8Rc1s8MVJKUHODylz2a+a9Pj9cGMKanEJEZI0IkKckK8A0MCcE0J4XmdiOAWhwG16baDmSQbw2CZmJuCBM/Lis8E9oSZwUlhjnUrFhm12XiWVy9oaXnIyGhslrRUZ2hb4N5cASh08X2bn06VN7pILgQcoDQHNaLSHzaZFx4oP0f1wzFg8cjgL6TE+yudqV3Cq6NJU05Rh2z9ivT+yFZLq6sIrK+z3PioGQ8/GCLEjR2WYg2Mcx1Uduw3gfC4mPw69bqbWxLo1UduOdzSVZLGMG5XolWliTGt2LWm1N3C8t5X4rX7ibOezEML2Fom5MGeUAco16rLtx7uZWh3X2k41hE66XPgAvRnLK2GX1y8OW/Y9iq4ZtQBpMAxpFhxuV5xtHAtOKNODlDjBveJgkTHERroFoN4cdUZTbDe6R3riWmLDqNVga+8Dw7VUW24fBmezKZpNp7P4/uafau7zGFmUZYc066yWgWjWZv4KZ9GFIF+Kqzq/KOl3O//QWZpbxmoR2hcSLiTPwAka8FrtxaXZ4AOAh1VxPloT6NPqm0XKc/KhGu0840tTe7a/ki77VQa7BIFpnLPErO1HNm5LoFiB3SYmPyUrfLE5a7AHGSLyZAk2k+qyuNxT2ucHSHBxDhyIMEeqTfdLqawXaHTqNUcPsaDHimWdyS7j3SFn6mzjOnzUI7TdzK7/qjuancpPsakMxWMltg8PlIJBsQbGDbjdWO821H13B2Z2YAAETw0iP3dZn/AKi7mUSntJ3MpsL5w7Eeo0cb3l8mw3Bxwo1S9pAdUDGdmZ7veaHGTrmALrWEwrnejaTMG5tSvTdUbiafZlodl+tpPkd7g0sqOHgsLs3aTu1bzmwOs8PeE7ejazqtM0Xulraoq05vEg2B1u12nQKqOq6l5kYlvsqUJeV5M7vDtupiqud8AAZabGgNZSYPhYxosAFTPYptRqjuCQpN7s2rKYwXSlsWm6m8pwtRzKsvwtcdniaX3mG2do4VG6g9I4rqeHOHxL8N2kjPnw9RptmHepVGngHCLdVSPai16k0mPnvUzl8hdvzjyVMX1LBjWrwbFb24a9U+QO1qQFQuAyh18v3Xfbb4B0x0hQYV5t6mC7ONHtZVH81ne6pYRp5WSWyvok4ejx/X1QxcQlSrojAIIgCG1FC8ztY9rUVrUNqIxKkaFaRc7s1MuJp+JHstPtUd8+qyOx3RXpn8Q97LZbYYA/xEqO43NJtsVFQKI6kprwo7wkouaArR7lXxDbaXWdctNuE0fxDZ4mJ5fpqE2HJLqXiqXyN3vbU+p4Rp1BmD+S8rxb+8vTN83EU3yOM20uBHuPdeW4g95HdyRezNqyRgnEvyi5Ic1o5lwLQPUr1LGbaoYQ06DnR2VJrbAnvEAmY6Aeq883JDP4wVKnwUadSu7/2wCP7iFQbY2y6tWfVdq9xceknTy08kdT8OOVyzurgr7emT2S/d/wCPuX+8O1O0rveJymzeFoifn6qr2ni8zg/77QSZmXDuud5uaTHVV9PG2jh8jzTKuJlrW/dzcToTMctZ9ULWctjIy6MJdthznrg5BDk8IMDVLIdrkWm/rAUdqK0oRqZMw1UtIcOEOnlB/WFO3gaDBF5EfJzf7HNHkqykOJn9wrZ8PoD8JynxElvq0vH8gRx4aFz95MzdQKM9qm1GXKjVGriZRNdUckSo1JTEtePA/P8AVPem0zHqPmqa3uYWtj5GTMS2cLhzxyVWf0mQqMhaSnSnC4fr/Eu8gCs4UyP9/cit3ln/AIx/6oYV0rimphI3gYERqGiNXmcrCtCOxqFTRwkSZq0x7krAmHtPJwPutztcfCeiw1FbnGnNSpu6D5SpbODZoWGioqBR3hSaoUZ6Qi1gHLS7hx/EtJmBwHEk2WZeVr/o2ZOJF48I04i/hHmnVrzIh1csVS+Rpd9qxyOF7guGkXi8+C8xrP7xXpO/lbNM8BEDr1XmFR93JlvvEvs94qBnHmmHhpjOzI7/AE5muj1aFVGoiY2pdRmlHFbAXT87wSGPRAUFiK1cZ2LyFYitCG1FaEtlMUPajM9E2mxSGU0A9HMPgbenXorDZJzONObPbblnbdv5jzUTLdNFTKZGoMjy0XU8M9KPUsA8ZTh08Db9+ag1grjH99od96Zjg79kFVL14bU8xcWQqgUXEuhpU6o1QalMve2m25c4AeJMfmqaeTF9pLprwu7waDEMyUKDT9nCVX+dTMB8wss5a3eZ4D8QBpTbRwzfFsOd/wDWfVZNwTY8Igt3nLHy+iS/gYUwohTCmIkmhgCc1NBTmrzAgw9NSmlRWla7djcCviwHkGnSJEOIu7/SOXUpEzXolgoWPW5oOzYOmZ5fIhW2N3KoYRgsHPPF1z76KFVZFAgc594P76qSb3aNireMZp9ykqhQ6qm1lArFJiWMj1HLW/R1jBTque74Q0lzrdxsGahngFjK7ko2gWUnMH24Dj+EGY9Y9FTDbczdT54uPqaXejfB1Wo5mVrWB0WMkgaOkWvM25rMOrd0nm5RKYdUcGiS4wB8h4Ba/Zmwezpy4S7WSLTyb+q9ZNR3YFFefLHZGabsOrUuAGjhmMT5aqV/hJ4Emoz0K0Txx/TVNZUU/wDqJFn+ir5e5nqmwajQGy0kknUjQCRca8fIqLVwb2GHNI+XqtjUomsW5bFmXprmHnyU2iWEZapY9pkOywXMI4PaeMf8pni5wRRUFZKGd01hfpn+zAtCPSF1ot4tzTSYK9B3aUTrAMt8RwCosOzSbeOiJjozjgk0aUqWKCJgMOT+/wB9FdO2ZDbjKL8dfDmhClYovBnn01Hqi6ssXThV1crw2EsnU390jz9LH5qH2JOYgEhpEkAwJ0k6DQo7HwR+9dVZYPaFfDn6hwyxNdsEtcGl4AeNDp/cjhFPZib7nT5orJnezJMBSdysKO2qYqp/l4ZpqdC/Sm3zcQrTAbu18S7JTZkafjcRAaELevF0aTGYHCnNSpkOxDwf82oPszyF/M9E+GyaMrU2u2cZtccL1f5+clLtSsezYD8by+vU8almD+kT/OqlylYqsXuLjxPDQDgB0AgeSivTE8iZQ6I4YMoZRCmFMRFMEE9qYCj4bDue4NaCSSBYTqYCJiK+Tb/RxuizEO7fED6lhhrT/wBx45/hC9kbthlg0ANaOHPQBYp+7lP+HpUQwuysyi7hrq7KD8Uk3Q9jZ6E0H1GudTJFycwbJyyNSYA5LLnqXl9PY3lRFdMJd84/8+xqttbDfWaKgvaT8/kslUoxSeDrf2In5rdHHBuDcSS6JJiByEBYOliw7tB/qPrGvoimo7Nd0V6WdkoNS4i9jP11XVyrLEcVWYhIiakuCuxBUZ14CPiCgUj3wBxIb/Vb81ZDgyLnuei/Rhusxw7eqJkd0dOH6+YWn3zw+WpTEgZm5oIgcg1ttVUYfaXY0QxtgdQLWHD0Vhtjb2GxDQ92drmsc3KDAcTEZiJOoiUnrjODXc94dtdqkllbr8+bMhiqkPLZFjBy3+XgpGFojUyZ106KrxcOeSAG8g0RHTqnUHEaE/1FTvpXBRbRrLFtYo/BL+SZtXFPwlam9sFlQwL8W94A+/imbIIdRqPdUaHmpMG57wJkN4n2ujsc6qzLVf8AVtIIa4SSZMkHUWt5qLWwdJziMjQ2bC/uePmvOSSw1gyYaPUWXuWc9O2c47Y2aX1LPY2z6FZ4pV3PfmDsre0LRIBMlo8h5qk25sk4auWD4B8HKI/391a4PDCndgDTzAg2ULeOvnZmOrY/Q+xTIXJrpNSGiVWZpLOPn+73JewG36+fMcuquNsbyUaILD3nzZoBJzXAMaNkwdSbrAt26abe7YxHtB/VTd1sE7EPqVdTTuJuS9036kCSnuOES9KsnmTLqhsqpW7zyGj7vEf6nefDlqpjdgsb8Qa7S1ovoJJUpuJaG5XvyANJBIkud90HQedlD2Zh3Vw4EuaZ+IOIAtEFsXnmD5QpJTbLV5U+y+RGxW6bXk9i9ocDGV2h85sfZC2FghTxDqeLHZghpcXWH1bg8+MhkfzK7xOw3U6YfSa5zxlDmsEgjRzgCZ5GPFJtGrIa2swua0tLXZZfT8JHDknVz9RFsfGjiLz9yk3l31dWnDYOaVEWfVce88a2OoHusTXyjus0HHi48/BelY/6N3d6sCOyLS8UwHBxOpaImGnUcbxwlec7WodnWe3K5gDjDXghwHCQQDoqVLOxn0KpSeN39iE4oDynvegEp0UKusOKYU4lMKaiCbBSrndSlnxVOmXOa15ObK4tJhpIuOqpVa7sYgMxlFx0zgH+bu/mvWLyvHoBp8eLHq4yvuejt2dVw76T8C2pXrOD5zvDuzgCTBgXl0Fx+zPFVuzq1TFvNeq4Bwe+nlEBzi1oLzbQCW+a1mJxlWkw9m+kyCA36sl0kQ57nF0AgTFlnsU6hQFJzTAbSeH6lxquf3zpeY15BY7fk+JqKmNGpjbJ9McvnH8duEOxGLIblzOjq4lC2PVmo8T/ANt3nCj4qu112mQQDIBi/IkXTNi1f/UtHMOHshry8ZPqHOE6XODyvUdiOKqsQrXEjVVeJRQAk9isxCjUHRUYfxNPuFIxCbU2eTTc64cyJaReOJ6ahWx4MTU2qDyzb4ivI8vmq2rW/f5KLgtpZ6YJN4g9CNf31XVHys5RaeGb0JxaTXAXP4KVhIzCdFWiopGHrXXWhucrBthsFrqRcHAGCWg8QIv01iFF2RsXO7vWaNSo9DeJwp5VKwW0oYbiesj98Fx4yQqNsItfQbtGi1lgZWW2/Xii7rHzCudoY6eKxu8ePmGDxP5BHVHqmsB3T8LTycvTH1KipVWv3AxZaHAGPrGn+23usQ56vN09o9m8zcGJHP8ATxWhdHyPBhaSfXaovvn7G+2rTaWtJeR9a4u7hc0DKMvSSZEEqRgtoNoUQAwuJIgQGuObQkA2tdRaW0BUbkznI4hxYQILm6HxU59QMiQPISVnSimari0umRa0do2GYHNyEq0ou7kgX19VnsNhqjq3ebla0T8bS83GoaTHHW60dJjcoIIjhfX/AGQTW2xBaoprBGxOOqMjK4kTdvTpPDVZPfDdqpiG9pTqZu7ZjwwkD7ocRmbrz9FqNq7Co1ZeSWOkEuDrHKI0OnDSNFQY/aDqbG5QRBLTmkzERaLeMmb6oq7FHb8QyuEbMKPPfb8/OTyHE0HMcWuBa4GCDqCgFbvf7CMdSZXDcriYP4h1+c+KwbitaqfWsmZqq/DlgRNKUlMKcjPkwaex0EEai48QlOGf9139J/RIKZ5H0KIQj0vCbXdVY1wPxtGtwDobeKmbUIp0KTQAXPAqyQ0h4kgk6gSWlY3c7agpOPaOYGi7A7NJedA0NGnVaXd+tTxWJc2o008rXPDmGRmbfLlcCGzczPDqsWylqbWNuTS1urp1Dr8RPCi84/3fn7FfitoA2jLDsoY0GGgklo87+ibskk4mjl+0+0kaXEmbKBtnFmXNElmaYfZ1SRZ8+GkcENzvgGXJmI7xJAgmAI+yB+SbXXhILRa61dNUnhYeFhf4LzEYsFxaAc3LK6fSJVVi6hBu1w/lKgY6q6no6NRYiJH7KgUsc4vGZxieafHTrGUWS9ozU/DaReYDAuqkxw4Ewec34fqpfZANqMzCHs77wMxBDswykRYxoYuOKk7OxOTusDTmbLrkwNTJAgASNSIVXtDb7A9wY1tRsiC6QDF5AF9RrIU+JTlhLYxNU533yXOHj4foVoxkVJY1waQ0EHUkCM0cCeSsBilS5gTIlvSSR+o91Y7NwHaBwzgOtlBI7x49Y69VRZXFrJt6G6cWqo/oSO1lSaVVVArlri11iDB8UZuMCRKtmvVqovll5SrqQMTZUTMcOaV20HHu02ue46BoJSvBlJ4SKZ6uquPVJk3aW1AxpJ14DmVk6tUvcSbk3Vhidi4pxzPo1B4iI9VBpnJOYAnhJ0PUNPley0KqVWvifL6/Xu95XurgPQwHdDnRDi4CTpA1OW+s26IuDwRFWGkcoJv7JrAWgtkXAMj7FjPqj0sJVY5oe2C4EtJI7xNy4mb89eS88tMx4X2Rl1xfBbbP2hB10MeYWnw+OZUHeJBPH96LBVXwO7dxINuOsyPBScNtWPl6KOdT5ifV6P2jXqo9M9pI32EwL2uDqVS8yHWJBI14Jrq+IpUhTiQ1+ZrxqPwidB5c9VmcNt6NHR5q1ob1kC7vUT+YSOlr4Fsq299mX42qzE2qMNJ4nK8B5aRbuuZx/MHmJUM7CcO9Vf3QToXRlB0ANy3Tko9ffpmU91rTzabejp+aoNob6dqcoceUnT0tKZGtPfGfiRztWm3m+lemcv8ATuJvvtqabaI+9P8AKI+ZA9CsQSiYnEFzyXGSTqeKDK06q+iODD1WoVs+pcCkppK6U0gpxC2ahu1KpLR2r9SPi56eMrqW1ast77oyu+0eEcVT06sEHwKM2qO7/Mo3WiiNjff82LZmPqFg77gcsSXGeM/89ERmNqg2qVJt9t030aOp19VXYWpDWnpbqZPtxRmVfcT66nxPsEDR3OS1p4t/F7ndZm+kD8I9/JHOKJiXmIkX1HMyLN4TqeCqG1P06eHUaCOOiMyrPExx5k8NNXEyLeAgXSnEamWdJs3lwjWco58CLai3DqbIo2a0xc6we5Tk8bNLbEm1+Ekwq8YzTpcCfh4SSOOot4N5rquMOhM8CJvcWbAswGJInSSdUvEhqwTDRzPAF2kEkw0NJERbL/lidTrHhLxsimbG8TbJSBcW/FcthgEySbNEC5MCLSxMcbyLgi5AkweAgmODQJ1Kk/xEwCdSBA1OWLAO1DdTJgHWSYaL6kEkgn+HKbrNIJImzGac2gt+H8boB4Jp2HTkMDxBPehrHX6OgNnROqYoBpBveYE5SebuLnE8/QJKWLdImBM3cSPEtY25A01QdU/UbFImHdJjg5znEWNy2m4u0AkkBcdyWNa2S0F2n1TOpMzxjkrDCYoEOAIEAaNygcILhJMNOnA6zwlYjFQQdIaI5wBaTw4FIdtnGTuN8lA7dFloLSSY/wAplrTeOiRm7ZYczHhrhoWsym/AER05aq37WcoJuT3r6gG3GTMR5INWrIcZtMWg8TPG0kAeS6rrPULpT5M/idiF1nPLyXfaY3SNbz19EmzN36dRzpP1YB0Ywkx9oNGokcL6wrDHODWkEQTp3dJGovEDX15puw6rTUE5YbIAtLYjvcyNLyItx1f4s+lvIDrj6Bf8Hsy6tk3MhuXLwcCBdptDuB1TGbqsGpbAkWY0XtbxuJ8joQrmriIggm57ogSCZiOE+ztDfVBibAToLwdRpIJFonj8JOU2MpHjWeoPhx9Cn/6DTA6f6afmJjr7jhJTxs2mO7aNfhbB46R584zcYR6lYiTy9+sHjM6+HGTG/idRfWxnwIvwkolKb7hqEVwgVbCUstmgeTZ9h6nwP2lW1cO3hmHiGfmFLxVWWk3nT/j9/wDxVLWxImMxn9iE+tSfcLKS3JVhqf7WcuBiyG5g1zH+35woZxN7H9+C5+I5+yd0sU3FhqjtYc4ehS0K3DUnmf3yUKrU62QxUgpnTlC+pJ8Fy3GgDQePEQl7Rj/jkdQXX8bqpp1+B4owdlS3DAyMk+xTFEcLN81y5XMyI9/zuSMPoPD9T+SM15Pr+n6rlyUxqFY7T98JR3OgEjhMejf1jwHjPLkD5GR4GtcQ4AHV4E8dBJB5nSfSEekbugABri1sD1M6knquXIWMXP6kgPOb+Yt8m5CP7nl3jC6jVJc3hLyy3BoLmgDlp7lcuSuw3uFq4ggNNpL3NH4Q2YyjnbXW5UyhhgO/cuLiJJn4RKRclT2Ww2G7LfY5L6epGaGkCwAuTHiVLr1SajQbjINfCP19SuXKOXvMbEBSeTlE8T/4x4aGOYTKpIAANsx/tygDrrx5Lly93DKrGVLu0sXfmfmPdS9gvJABJiY15gu+Y9ykXJ0/cOL+CY+oXXPFo4D7Qdm9co/cRGpPMOudC7h8QAM34kHKeY1vdcuSkANrmfAAQOUtB/28PAKE92v71MfJKuTIhEWtUIb5fnCz2JdcnquXK6jkRd7gAui6eyqfZcuVTRIm0xXOXP8AyXLkIT7hKJmZ4KVPcB4zC5clz5HV+7+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0964" name="Picture 4" descr="https://encrypted-tbn2.gstatic.com/images?q=tbn:ANd9GcTTm4fl4fEYC81rIwx8-xwb9eeat9WAZQ9zw4FY-FoqQ8leddZv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988840"/>
            <a:ext cx="4608512" cy="45070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Капустный сок</a:t>
            </a:r>
            <a:endParaRPr lang="ru-RU" dirty="0"/>
          </a:p>
        </p:txBody>
      </p:sp>
      <p:pic>
        <p:nvPicPr>
          <p:cNvPr id="39938" name="Picture 2" descr="https://encrypted-tbn0.gstatic.com/images?q=tbn:ANd9GcTNh1CsW_RkX98ocHs4avZXHae_j1fj1XyQWsoXcs2q-aQTKFPCj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988840"/>
            <a:ext cx="4968552" cy="44394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Морковный сок</a:t>
            </a:r>
            <a:endParaRPr lang="ru-RU" dirty="0"/>
          </a:p>
        </p:txBody>
      </p:sp>
      <p:pic>
        <p:nvPicPr>
          <p:cNvPr id="38914" name="Picture 2" descr="https://encrypted-tbn1.gstatic.com/images?q=tbn:ANd9GcQsHEhiXIWRZVrQZEM1r513jxEMdpHb8aWyh6UxUTz9F6gwGg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132856"/>
            <a:ext cx="6614064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Огуречный сок</a:t>
            </a:r>
            <a:endParaRPr lang="ru-RU" dirty="0"/>
          </a:p>
        </p:txBody>
      </p:sp>
      <p:pic>
        <p:nvPicPr>
          <p:cNvPr id="37892" name="Picture 4" descr="https://encrypted-tbn2.gstatic.com/images?q=tbn:ANd9GcR081NeN8QQUvQlQ4yWWwBL6sDgR18-tXUQXyNTH4KGYs7Aldr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988840"/>
            <a:ext cx="4608512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s://encrypted-tbn2.gstatic.com/images?q=tbn:ANd9GcR0S9m9JBIReQFoLXztuowaCaHWw0JCob7FfB-xIQZ25MMvmlDjKAxPA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5" y="980728"/>
            <a:ext cx="7863269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Свекольный сок</a:t>
            </a:r>
            <a:endParaRPr lang="ru-RU" dirty="0"/>
          </a:p>
        </p:txBody>
      </p:sp>
      <p:pic>
        <p:nvPicPr>
          <p:cNvPr id="36866" name="Picture 2" descr="https://encrypted-tbn1.gstatic.com/images?q=tbn:ANd9GcSs6yzx-uu-GCdWIlvkCQETmq6Z1qwreFoHUkJlDYdg0Z_QDp5S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88840"/>
            <a:ext cx="6120680" cy="45846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Сельдерейный сок</a:t>
            </a:r>
            <a:endParaRPr lang="ru-RU" dirty="0"/>
          </a:p>
        </p:txBody>
      </p:sp>
      <p:sp>
        <p:nvSpPr>
          <p:cNvPr id="35842" name="AutoShape 2" descr="data:image/jpeg;base64,/9j/4AAQSkZJRgABAQAAAQABAAD/2wCEAAkGBhMRDxARExIUFBUUFBQUFBARFBISFBAWFBUVFBQQFBYYHCYeGBojGRUUHy8gJicpLCwsFR4xNTAqNSYrLCkBCQoKDgwOGg8PGiokHBwvNSkpKSktLCwqLCwpKSkpKSksLCwpLCwsLCwpLCkpLCwsKSkpKS80KSwsLCwpKTApKf/AABEIAJ4AsAMBIgACEQEDEQH/xAAbAAABBQEBAAAAAAAAAAAAAAAEAAIDBQYBB//EADkQAAEDAgMGAwcCBQUBAAAAAAEAAhEDIQQFMRITQVFhcSKBkQYUMqGxwdFC4RUjgvDxU2JjcpJS/8QAGgEAAgMBAQAAAAAAAAAAAAAAAAECAwQGBf/EACoRAAICAQQBAgQHAAAAAAAAAAABAhEDBBIhMUETMiJRkaEFFEJSYXHh/9oADAMBAAIRAxEAPwD22UpXElIQpXZTXGBJsBxPBB4bGGsNplqf6Xx4qn+5o/SOpuUmAaXdfmmGuOfpJ+iaKA5T1Nz81IGo5Abvu/oV3e9/QrsJbKYDd8OfrITgZ0M9jK7CjfQB/IsfUIAkBXZVfi8YaDdtxLqY+J366Y027fE0TfiOqPa4ESNDoRoRwKVgKUpSSTA7KUriSAOylK4kgBSlKSSAOylK4kgBJJLoQALmeG3lGoyY2mxIXMDVGy1mhaANnsIkdETVbLXdj9FAKLXsG0JsD+881FgEJIbcOb8Lz2f4h+Uw1aw/RTd2e5v1BQ5UAbCUIA4yr/oHyqM/C773V/0I71G/YKPqL+fowsOXEGKtY8KbfNzz9Antol1nvc7p8I9ApKV+AB85rTSq02N23uY5oYNASI8Z4C6IyvCmlQo0yZLGNaXcyBcqSpTDWHZAFtAIUzRYdkebAS4ulcUgEkkkmAkkkkAJJJJACSSSQA4BdhMLlwvVTmMe4WQzDDW9lJtobEVYbbr9VFztEXwOq4gN1KCrZyBpfvKr67iTdRFoWGeafSK97Djnbunol/HHch6FA7QXNsKj1cn7hbmWbM95geSOwuOa/TXkVnHgFSYMFpsrMepyJ0+UG9mnrfCQpkFSqksv0R4XqRdlqdjSmqQhNIUhjUl2FxMDqSS6gBqS6VxACSSSTAFc4jS/Qz8lH76P7Kc106XHLiocRhgfFsyRwNpWN2uiXY/34c/oUHWxRB5hEsp0ncI6clXZgACQNBoqsjajZXPoY+vTcTfZPXT1UT6U6EHsQVWYip4ioDWXiy1rTaaKi293d1XNw5VW/Xd6l+cj8vv/AIItd1GrgPMKWhWaDa6qBVUtKr9ELV2+EI0GFxZdHIcFaU8xHER81k8LXuBPEK32+nmFtwayco8eC2Besrh2hCes+KvX1siKeNcOJ87rZHWr9SJ2XCUICnmg4j0/CKp4prtD62WuGfHPpjJYShdSVoxsJQnQlCdiGQknQkiwANocbH/6GhTpjX1GhQlPEf3wU9OpyP8ASdD2Ky2BytQ4jXtqqjMbK4LxofD0OnkqjOdVTk9rIz6M7i6l/JCGspcc64Ve6ouTz+9lQVvU5tVBbxSMeqRBzainouQDHomk9WRFYUK2yQeVypm5sQTZwiTMEiOcoLEGGE6205oL+ObwGkGkiPEZgAWmTwHVS9ScX8JbFqjRUs7Dhwd2RNPMGHm35rI1sAKdZoLhTaKZcSSXNJnUFszFrIen7QUg5tPehxh8Oh3i02QOZm4HILVHVZWurHfzN82oDcEFd3nl3WHw/tA1rW7x4ki+wHeEzGyZi/QK4pZ2PDDwZ0njCu9eD7VAmmaejjXN0Jj1HzRlHNx+oeizVPMBxkdkQ3EA8QfkVohqZx9siRqaWLa7Q+RspllG4iOJHe4RVHMXDj9x6LbD8RXU0OzRLirqGbg6j0/CNpYlrtCt+PPjye1gYuvj3U3ExbkEZgc4p1bNd4uLDY+iJxOBB4Kix+QA3FjwIsR2KhPHJcoLNGMRwNxyP2VfmjhFlR080rULPG9aOOjx58VZHHNrUi5hkTB4EGBYhZ27TTISKHMDoqx7lZZgqp5XM6hfGyo6HKVjkO0qVhVFEQtjkVSKCYUZTPhVkUILw9PbexvMgR6ptTLNk1WbLW7YAEgnb5tjiFLlT4rM6GfkVoqjQ69uh1WvHpllxtrtF0Ojy7OadTae1wO06GiNLG/yTcuyDePwxYAd2+am34RFtkdSeQvqtlnOWu2w+GxcA8iR8UdFBUqNp0W0qcQ1waajhq83d56yqYyljW2SpoNtszdWph8G51PEbx+IqsLnV6YBFAvJg0tqJIvdH4T2QksqmsatMwWeHdlsmZqeK45xeSiM49nKdXZdVc55a0N2gYmZIuj/AGaaBh6lAE/yyQwviwPiAPSZTnm8R782SUFfJVsJdivdqAc14Lp23Ddu42a47QgHSVocVhRh6JfVqAn4QGjZDnHgJMnnwVLkT2VsQa72hrgzYA0c8yIdHCBaeoRecYEOZLKjnMjxNkvLZJAI6SEnOMYW1z/fQJcWT4LGOe0EaHmQJvH2R9NzuUdQbLIU3uDgBoAAI6cT1Wly1pI1ieaojlyN7VySjyHNxHY/IoqjiDa//r8qvODIkEuPHwtNvMorLGGbrZj3Oai+GOi+qUUNUoK0LVG6kuzYGexeXAzZA08Fu6dQc3T8o+y1D8OqzNqMUys+WC2tkZIxmYaFVDirfHCxVQ9chnXxFDGgqVhUKlaqCITTKMB8IQNMownwN81OKIjnvfB3Y2n8GyBPO/ZLB+1JY7YqB1N3J4g+R0KkwNQB4JnQ6aovE7FVpDg17eRAJ5aLTidK0y6PQczNWVG348R+FQ5xgnWLTLWyLdSTJHMoarlOwZovLP8Ajd4m/O4UJzd9MxUaW/7xdp8+HmrJv1Pd9Sd/MdXzk3bBgARPMa/dQVMTvGFsOF5DgTYxF+YgkIllVjyDbuI+nFXFEN2fhaerR9QqVp9zuw5ZmqWEe2CJtYRy5K3yeqW1aYmATDmnQg6q1p4RrtCuVMrBF4VWTTZO+xqNDKQp1HEDZn9JIjaHC/NF4YbD9kuLYtB+3BVNHDObUg34hwtELTNaKg4FzRcET2KjixOrXZNM5VxA0m3Qj1MoE7TSSx5IPI3E9FYMosAgtb6CIVPjq1Jrv5boIMFkGB1af71Rn3pbnV/cGzfymlIlMc5d4A5Vuej+V5o01EBnL5olVZPaxPow2LGqqHhXVcXKqazLlcdnXJnYOntS2U9rFnIj6aLfo1QU6aNdQsFOPTBRBXVA25MdUnVZgyD2Nx6aJubYOpuiWgWcJnS/Dus6cxLTDwW9dQtWPBJx3E3xwaL3085/7flNq1WuFxHe49VVUcyDuIKJFUHQwpbGhAuJy4jxU3bPa7T5LmFz59MxUH9QuFPUB/cW/ZB1hOvqbFSiCvwafBZq2pBBE8wVaMzKBe/XivNjSLDtMJHT9laYP2icIFQeatUqLVP5muOOG2C0xGoMXHJG0K+1V2hbS47XWbw9ZtQgtMrUZFhPECdFX6DzSUU+LssTLerTAY2dSbAm/wDhUGYZad5tOAG1o5ujut9CtTiaYc3ZBAOoJ+ihpMLhsmDF41HdPU6VSlsXXihVZbPch6lRS1EM9q6oYw1ELmd6TlOQo6rNppaoytoTMe54JINj10KExOGvKvK+HG1BhpFocDfrK4MAHaBp7PH3C57LpXk67K6M/wC7KRmGV3/DmtMnZ7SiKbKI+JnpPrKzx/Dpvt0PailoYW6usuyk1DyHEgSfIflTtq02/DTHdxn5QrfAZkdiNmTzEAeQGi34NBjj73Y0kVef5UG0GUwIl21wJsDdx5lYjMvZ1xmBK9NxFI1Lnh6dgq2tgV6bwxkuhSjZ45jMpcw2lpQ7cbUZqNoc9CvXMTlTXWLR6LO5j7HsMltlmnpX4IOLRksPnTTaYPIozfNd+ygzD2We2fDI5hVPu72GxPYrHPC0IunUeSgqYZDUMxcPiCs8LiWuWeUaAbgmFpH+FvPZ6s6ACZHI6rO4PDytbkmD0Mdu6zQxTeVbXRZBUH4+qKYYb+Ixs6+aNwEGDzXKmTbbgXEmNOQ7KywmBazQL2sWlkp7n0TVji1MdSRGwubteqMFOHTHYZG7tN3RQBU4rKGvF9efFVVb2bqD4SD3kLVGkVzdlVZMEMnuRGjHjJa44fMKVmS1zrA7lavdHouboqlaPGur+oUUGH9nTq5/orfDYFjBGqI3J6Jbk9FdDDCHSAZVdIgIV9JG7k9EtweitGVj8OoKmEVz7v2TXYTsgDOVsuB4Kox/swx/6fktucF2TDl/ZJxT7FR5VjvYp2rfQqofkNSmfhI+i9p/hoPJNOStOoCzZNLCZFxPLcqc9pAIXouRt2miB58lYUcipgzstVgynAgQB0WfFofTle4aiINTkoSgr0SZ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5844" name="Picture 4" descr="https://encrypted-tbn1.gstatic.com/images?q=tbn:ANd9GcQ1heAUWzd1sth2-AM86lqMqNjCmc-dPtQUBAoL7Hu2_bAhm_2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060848"/>
            <a:ext cx="3602503" cy="2088232"/>
          </a:xfrm>
          <a:prstGeom prst="rect">
            <a:avLst/>
          </a:prstGeom>
          <a:noFill/>
        </p:spPr>
      </p:pic>
      <p:pic>
        <p:nvPicPr>
          <p:cNvPr id="35846" name="Picture 6" descr="https://encrypted-tbn2.gstatic.com/images?q=tbn:ANd9GcR075W26N1cy6dds74sM3wPzTl1w4mxA5-R81XV8EHbkl19pP7T3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276872"/>
            <a:ext cx="4868935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Грушевый сок</a:t>
            </a:r>
            <a:endParaRPr lang="ru-RU" dirty="0"/>
          </a:p>
        </p:txBody>
      </p:sp>
      <p:pic>
        <p:nvPicPr>
          <p:cNvPr id="10242" name="Picture 2" descr="https://encrypted-tbn0.gstatic.com/images?q=tbn:ANd9GcQBx8JygwcNMgGgxKMTBtpMbgrS5FI9PGsUfbo7yqm2TR8nwX_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060848"/>
            <a:ext cx="3960440" cy="4475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Яблочный сок</a:t>
            </a:r>
            <a:endParaRPr lang="ru-RU" dirty="0"/>
          </a:p>
        </p:txBody>
      </p:sp>
      <p:pic>
        <p:nvPicPr>
          <p:cNvPr id="15362" name="Picture 2" descr="https://encrypted-tbn0.gstatic.com/images?q=tbn:ANd9GcS1CLlNyl1xq9MKAOcXbeSLZ90_5Fj5rfCCasS0IuirT5Qii5DV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988840"/>
            <a:ext cx="5976664" cy="46817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Вишневый сок</a:t>
            </a:r>
            <a:endParaRPr lang="ru-RU" dirty="0"/>
          </a:p>
        </p:txBody>
      </p:sp>
      <p:pic>
        <p:nvPicPr>
          <p:cNvPr id="28674" name="Picture 2" descr="https://encrypted-tbn2.gstatic.com/images?q=tbn:ANd9GcRRs50TLO__0wK4jGR2jWkCHaEdQQVrZ1VL6bjoCZWsO6HuP6P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060848"/>
            <a:ext cx="6731308" cy="4104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Мандариновый сок</a:t>
            </a:r>
            <a:endParaRPr lang="ru-RU" dirty="0"/>
          </a:p>
        </p:txBody>
      </p:sp>
      <p:pic>
        <p:nvPicPr>
          <p:cNvPr id="29698" name="Picture 2" descr="https://encrypted-tbn2.gstatic.com/images?q=tbn:ANd9GcSw5qbBQLmLIu32br_QImnBnyeAv3jPD69lTaoKxVLHmrclScntS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132856"/>
            <a:ext cx="4536504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Апельсиновый сок</a:t>
            </a:r>
            <a:endParaRPr lang="ru-RU" dirty="0"/>
          </a:p>
        </p:txBody>
      </p:sp>
      <p:sp>
        <p:nvSpPr>
          <p:cNvPr id="30722" name="AutoShape 2" descr="data:image/jpeg;base64,/9j/4AAQSkZJRgABAQAAAQABAAD/2wCEAAkGBhASERAUEBIRFRQQEhIUEA8QEhAPEBAQFBAVFRQUFRQXHCYeFxkkGhQSHy8gIygpLCwsFR4xNTAqNSYrLCkBCQoKDgwOGg8PGi4lHiUsLCwvLSkqLCwtLCkpLCksLCwsLCosLCksLywsKSwsLiw1KSksKSwsLCkpLCwsKSksLf/AABEIAOEA4QMBIgACEQEDEQH/xAAbAAEAAgMBAQAAAAAAAAAAAAAABAUCAwYBB//EAEAQAAIBAgMEBwQGCQQDAAAAAAABAgMRBCExBRJBUQYTImFxgZEyUqGxQnLB0eHwBxQjM2KCkrLxFTRDUxYkc//EABsBAQACAwEBAAAAAAAAAAAAAAAEBQECBgMH/8QAMhEAAgEDAQUFBwQDAAAAAAAAAAECAwQRIQUSMUFREzJhcbEUIoGRwdHwI0JSoTM04f/aAAwDAQACEQMRAD8A+4gAAAAAAAAAAAAAAAAAAAAAAAAxc1zPOujzMZBmDX1y7/Rjr1+UxlDBsBrVePNGdzOQegAAAAAAAAAAAAAAAAAAAAAAAAAAAAAGM6iSbbslq3kkZHO4bEvE1q7/AOPDVXRpw4OrGKc6klxd3aK4Wb45ayeOBlItqmOXDyund+EdX8DX1s3w/qf2R+8zhSX3834s2dWZx1MEfdl71vqpL8R1T4yk/wCZklQPVAzgEbqPH+pjqO+X9UiVunqiARXRl7z87S+YUJrk/B7r+4l7oaNcIEaGMa1Tfda0vLhLy9CVSrKSTi7p8TCdNPVfaVjrdTiKcU8sRdOPHfiva8bNJv8AhRq3u+RniXIAPQwAAAAAAAAAAAAAAAAAAAAAAAADmeplhcRXnZyoYmanPdTcqFbdSc7LNwkkr20avpp0xFxVld8vgzSa0z0Nl0NaxlOyakmmrpxtK68UR6u1ktF6kPEQje6Vnxccr+NvxIs4Lm/P8PuOcvdpVoyxTa/PMnUqEX3idLbMuFjD/VpkHd716jq/D1RSyvbqX7mS1RprkTv9VnzM47WlxK/qvD1j943O9et/kI3d0v3sx2VN8i3htZcSVTx8Wc9Zc/gyRSceNyZQ2rcxeJNPzPGdvDGhc19owiuLk/ZhFXnLwX2vIr9m7OnOu8RXtvpblKnF3hQhndJ/Sm+MtOC0JGD3bNpePf48yfhpXXwOnoVe3Sk346ECUd3Q3AAmnkAAAAAAAAAAAAAAAAAAAAAAAACHjZcCYV203ZrwI9xPcpuR6U1mWCtrLM0M2VJq5r3Ti67U5totoJpamM0YOBsaMbMiyiz1TNe6LGzdCgee6+htvGKM4oKBthTXFm6pt6mjkiXg/ZZPwEr+RW0qiUXYn7KeTOl2fVW/CC6FfXjo2WAAOiIIAAAAAAAAAAAAAAAAAAAAAAAAKvbLyRaFTt+olGN3a8rLxsRrvHYyyetHvooKtbM8WIImIqZmp1j5/Vg95nRxgmiz/WjJYsquvPP1g88S6jskW/62efrZU/rJksQZ9/qOxRZvEnnXkBVjbGZrrzHZJFlTnkXWx9H5HP0pZHQbGXZfl8jodkL9ZeRWXaxBliADrSqAAAAAAAAAAAAAAAAAAAAAAAABz3TH93D6zfwOhOf6Yfuo/Wf9pA2l/rT/ADmiVZ/54nL16l8+aT+BGlMRn2V3ZGmpI4+Sy8nRxWNDY6ph1xrcjDeMKJsb+sMozIykZxkHEE2nIl0mQKJY0CNNamJMn0lkdFshdl+XyOepI6PZS7B0Gx/8vwKa9fuk0AHUlUAAAAAAAAAAAAAAAAAAACNVx8Iu17v3YpzfotDSdSFNZm0l4mUm+BJBC/1Bv2ac/wCbdivncLaD+lTkvBxkR/baP8v6frjBt2ciac/00/26fKpH4plvRx8JOyln7r7MvRlT01/2snynD+632ml1KNW2m4vKxyPe1TjXhnqcRRl2X4kepVzPcPUyl3WI0nn4HJ7p0nNkm5rkep5HjZhIyIm2BqRtpmJAl0EWVBFdQLPDkOXeNJ8CfSR0ezF2Ec7SOj2d7C8zotjr9R+RTXj0JQAOmKwAAAAAAAAAAAAAAAHknY9KnaWIcpqjHRq9R/w8I+ZHua6oU3N/BdW+CN4Qc3g9q4iVRuz3aa1lezn58IlbW23Sp7qpx3k79pXUcnZ2fHM923ilGHVxbT4pLLds1ZvTVp2OfjOWeqVrOz3bp9xyt3dOnPLeZ8308F4Itra2U45lw6fUmY7a1acsp7kOUW1ZrW7WvH1MIbUrpWjUk3e+8+0rWeVn35LwIlnn/jM1uDeX5/OZVe0zlLLb+ZZKhBLGF8i6w+3YTio1o5t+1FXVvea4Db7l+qVEp79O8Gm3vONprJS1a4ZlRupKXPRJWta3x1yNOKco0qiu0pRbcLu3P7FmS6VZxfnp8+vU8vZo7ylHTDzj7dCppzyfevtMLiDyZ4eyJLNtJ5GZro6m2xo+IPEbIGCRtpo0kCZhyzwxWYcs8OQ5d48pk6lwOmwC7C8zmaPA6fBLsROk2L3peRT3vBG8AHSFaAAAAAAAAAAAAAAAY1JWTb4ZvwRzGw8R1kqlSWs5N25J6LyVl5F9td2oVrf9VT+xnyXDbYqqcnTqThZ9lQk0nFKyvHR6fEo9qJznTXJa/b6kmFSFOjJvi3j6v6HRVqkpNyv7W9fvv4mvPO+fP8Slh0glFrfSmuP0Zq+d+X+Sbg9q0qrtB9r3XdSt4PXyOVrW9WOr1RdW95Sq6ReH0ehP/ORsVB2bs7cXbTxNCff8L5eRdQpuNPsNpZ7985SVl7PHl8Txp0t5s9q1TcwVDgk/NX7r6/YR9oQl1dTW7jJ6WvkzdVaUnfek7u5HrVbprdS3k0r3k9HxeRvDvfE9op8Skh7PoEzOiuz6fI8sWhlmVM3keLJFjzkaM9RnBGJspo85cAiZQRYUSBRJ9EiviecifQ4HUYRdiPgctR4HVYb2Y+COm2Ku8ynveRtAB0JXAAAAAAAAAAAjY7H06MHOrNRiuL58ktW+5GG0llgknlzgNt/pGk7xwkbc6tRK9v4YaLz9ClwvTTGKTc60pJ8HuQS8N1EGd/Si8LU8nVSPqG086NX/AOc/7GfEqtTds1y07i62rt+tVi71Zte45tZeC1I2zOjVXFu0Mo579WSvCPcvel3LQr7m4jWaa5GjbqNJIp60r23c7+zbNt8LJFrsv9HuLrNTn/68F2t+f7zxUE8vNo7PZuzMHg1ajFVKq1rStJ342fDwiZ4jHVJpqUstd1Kyy8NdfgVVa8p08rn0X34epZ0LGT1f5+fAxo7Mw1NJVa06sks3FKKl3vdyRMo4zDJexNKKsm235LPIrIw7uWutz1R4lYrndekY/LPqWzp7yxKTfxLF4jCT9qDV9W036tM1Y/YCs5Unlk92/ZfmiC5Z/P8APoTtjVGqlle0r7y4aXv4mYVY1JKLSTfNaf1wNZQlSW9CT05PU454dwTi9U7Glo6XpDQh1zWm9G9+F1+BQVaNmyXCTfEmxmpJPrqaEiTE0xRIijMmZkGbKZgom2ETykzVMlUSfSZCokumzxxlnnJk6jLQ66j7MfBfI5DCUXJ3+itXz7kdfRfZj4L5HWbJpOEG3zKW7km1gzABckIAAAAAAAAA1YmUlGTgk5KL3Yt2TlbJN8Mz5Ftva1WvNus3eN0oO8Yw5pR4fM+xHE9NuibmnWoRvNZzprWa5rvIF9RnUhmPLl1POpFtaHz1yfD4WZrlJrmvVGxRv93+TLCYR1KkIJ2dSUYq3C719Dnm0tWR0svBbdFejMsXLfn2aMX2msnNrWKfLm/I7LEY5RSp4dKMIqy3FFX52voiZVpRoYaMIKysoxSdnnq+/iUds+JBua0oYUXq1nyT5fc6CytopZZnCFlllplr/gkUaE5WtFvm1pbxNNO2mfgywq4+EVT3b5atWWT1TXEgUKdObfaSwvUm1JS4RWppq4CUI3bXrZ/EhuXh3JZm7F7Qcm03dXyX+SFOa5ed7GK3Z7/6SePE3pRnj3z2TfB+pYbHo9rfk8qazf8AFokR8DgusbblaMc5TyaS5eJH2ttaNuro+xHjxk+bPSlTaxUfw/Oi/wCG8k6r7KHx8EQtp7TvWjUX0Jp/y3z+Fy3x2w4VFelJL3fpU9dMtPK5yteV0QOj/S2pXrdXh3GM5NqMalSNFzs2klJ5Sl53ZdbPWYyjKO8jN/BUlTcXjGV6F/X2FXh/xuS96HbXpr8DSoNapr6ycfmXDxe0qb/a4eNre1v05K/k73MK+15VYxVWlHsvei9+aSkuOh6V6NCLw20+jI9OpVms4TXgVWXNeqNlNX0z8Ff5EpbQqL6cPKMIv1SJEekFSCyUHfVubfwSSI6o0W9ZP5G7dXlE8w+zar+g0ucrQXxzLGOz4U1vVppLlfdj6vN+RRYnpNXd7SjH6qXzdyrqbRnJ3m3N97dvgSIez09Ypt+Jr7PWqcdDodobc6z9nRVovKUrWcl7sV9Fd7zZ39NWS7kvkfJ9kSlKtTist6ceyvG59aRd2FWVVSkytvaKpNRQABYkAAAAAAAAAAHjR6ADm9vdD6dbelBKM39K3tfWtqcPgNnzw+NoqvHdvNxi3mpScZJNPxa9T64QtpbKp1o2mk800+MZJ3TXJpldd2ELiLxo2jCilJSKzatLrKS3c3Fp8b2s08lqc5Kff3Z5fAv5V3Tm4z1Vs1xT4mjEOhPOUbvjJNxb81qcPXeZYq6SWj6aF7bzdNYxlFTCfPT82PHUuWMqGFWu/wCG9qaKm0MLH2ad7cZNy+FzyUI9V/f2JcZ7z92L+RHp4ecmrRlK64J2z77WJUsHCnHeryUf4ItOT7r8CBjOlFRq0LRVskrFBXxUpNuTbvzzPSMFyXz+xJp2tWp3vdXhxLnam3nNbkEoQWkY/N82VDqmjeNFWva5JSyWVOhGnHET3aGMUISk3om/Q+b4OD1erL/pJtS8dxP2tfC+f3FRhYl5Z03Tptvmcxtm5jOoqcf2+rO+6NdN6zhGhiZuUVZU6sn248oTlq48mzo6sb5s+XUone9HsY6lGO87yg3Fu2bS0z45NEO9i29/Jps24y+yfmSp2bNbiT3SVvZnfzMHSfCDXjZfMr0+hebxVVqfA0dU7/aWjpRb7crP3YLrJv008y62N0TqVGpSTpU+9p16ng9ILwLChSqVdIo8qtxCksyZs6D7Fbn1sllC6j3z/D5vuO6Rqw+GjTjGMEoxirRitEjadTb0FRgoo5i4ruvUc2AASCOAAAAAAAAAAAAAAAVm2NmdbG8bb8dO9cjkMVTkm07q2qeqZ9CIG0tkQrLPKS0mtfPmim2hsxXHvw73qWFpedl7suHocBUkQqx0G0dgVqbfZbjnaUE5LzWqKerhrnLztqlJ4ksHS0K0JLMWV8/kat0lzw7/ADoaKsFFNyaSjm3JpJeNxGEnwRO7SKWckas7HObb2soLm+C5s2bU6RxbcaKcrfT0j5cyjlg5TvKbu39vLkWdtbbr3qnyKO/2xCEdyk8vryRWRc5ybd22+7In4eDXAu8B0RxkleGFxDXBqlNL4o6jZP6K8bUa6yMaMXa7qOMpWfKEW8/FotZb89IxOTk3J6nG0E1qvmdf0Gq05V1QqS3VW9h2Uv2q0WfNX84o7bZn6KsHTs6sqlV34tU4f0xz9WXdLoXgIyjKOGpKUJKUZpNSjJO6adzMbGUnmeMdDenvQkpJ4Iv/AIg+FdrhlBp28pGUehVN/vKk5d2S+dzowTVZUF+1Er2mr/IgYLYdClbchG64vtP4k6x6CTGKisRR4OTk8sAA2MAAAAAAAAAAAAAAAAAAAAAHliPV2dSk7ypwb5uKv6kkGHFPiZTa1RBWxcP/ANUP6UzOrsmhKDhKlSlCWUoShBxfirEsGFCK4Iy5ylxZxGN/RDs6cnKCrUr8KVTsp9yknbwuT9hfo9wmGlGfbqTh7Mqu61F+8opWv3nUA07GGc4NN1Hlj0A9TIAAAAAAAAAAAAAAAAAAAAAAAAAAAAAAAAAAAAAAAAAAAAAAAAAAAAAAAAAAAAAAAAA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4" name="AutoShape 4" descr="data:image/jpeg;base64,/9j/4AAQSkZJRgABAQAAAQABAAD/2wCEAAkGBhASERAUEBIRFRQQEhIUEA8QEhAPEBAQFBAVFRQUFRQXHCYeFxkkGhQSHy8gIygpLCwsFR4xNTAqNSYrLCkBCQoKDgwOGg8PGi4lHiUsLCwvLSkqLCwtLCkpLCksLCwsLCosLCksLywsKSwsLiw1KSksKSwsLCkpLCwsKSksLf/AABEIAOEA4QMBIgACEQEDEQH/xAAbAAEAAgMBAQAAAAAAAAAAAAAABAUCAwYBB//EAEAQAAIBAgMEBwQGCQQDAAAAAAABAgMRBCExBRJBUQYTImFxgZEyUqGxQnLB0eHwBxQjM2KCkrLxFTRDUxYkc//EABsBAQACAwEBAAAAAAAAAAAAAAAEBQECBgMH/8QAMhEAAgEDAQUFBwQDAAAAAAAAAAECAwQRIQUSMUFREzJhcbEUIoGRwdHwI0JSoTM04f/aAAwDAQACEQMRAD8A+4gAAAAAAAAAAAAAAAAAAAAAAAAxc1zPOujzMZBmDX1y7/Rjr1+UxlDBsBrVePNGdzOQegAAAAAAAAAAAAAAAAAAAAAAAAAAAAAGM6iSbbslq3kkZHO4bEvE1q7/AOPDVXRpw4OrGKc6klxd3aK4Wb45ayeOBlItqmOXDyund+EdX8DX1s3w/qf2R+8zhSX3834s2dWZx1MEfdl71vqpL8R1T4yk/wCZklQPVAzgEbqPH+pjqO+X9UiVunqiARXRl7z87S+YUJrk/B7r+4l7oaNcIEaGMa1Tfda0vLhLy9CVSrKSTi7p8TCdNPVfaVjrdTiKcU8sRdOPHfiva8bNJv8AhRq3u+RniXIAPQwAAAAAAAAAAAAAAAAAAAAAAAADmeplhcRXnZyoYmanPdTcqFbdSc7LNwkkr20avpp0xFxVld8vgzSa0z0Nl0NaxlOyakmmrpxtK68UR6u1ktF6kPEQje6Vnxccr+NvxIs4Lm/P8PuOcvdpVoyxTa/PMnUqEX3idLbMuFjD/VpkHd716jq/D1RSyvbqX7mS1RprkTv9VnzM47WlxK/qvD1j943O9et/kI3d0v3sx2VN8i3htZcSVTx8Wc9Zc/gyRSceNyZQ2rcxeJNPzPGdvDGhc19owiuLk/ZhFXnLwX2vIr9m7OnOu8RXtvpblKnF3hQhndJ/Sm+MtOC0JGD3bNpePf48yfhpXXwOnoVe3Sk346ECUd3Q3AAmnkAAAAAAAAAAAAAAAAAAAAAAAACHjZcCYV203ZrwI9xPcpuR6U1mWCtrLM0M2VJq5r3Ti67U5totoJpamM0YOBsaMbMiyiz1TNe6LGzdCgee6+htvGKM4oKBthTXFm6pt6mjkiXg/ZZPwEr+RW0qiUXYn7KeTOl2fVW/CC6FfXjo2WAAOiIIAAAAAAAAAAAAAAAAAAAAAAAAKvbLyRaFTt+olGN3a8rLxsRrvHYyyetHvooKtbM8WIImIqZmp1j5/Vg95nRxgmiz/WjJYsquvPP1g88S6jskW/62efrZU/rJksQZ9/qOxRZvEnnXkBVjbGZrrzHZJFlTnkXWx9H5HP0pZHQbGXZfl8jodkL9ZeRWXaxBliADrSqAAAAAAAAAAAAAAAAAAAAAAAABz3TH93D6zfwOhOf6Yfuo/Wf9pA2l/rT/ADmiVZ/54nL16l8+aT+BGlMRn2V3ZGmpI4+Sy8nRxWNDY6ph1xrcjDeMKJsb+sMozIykZxkHEE2nIl0mQKJY0CNNamJMn0lkdFshdl+XyOepI6PZS7B0Gx/8vwKa9fuk0AHUlUAAAAAAAAAAAAAAAAAAACNVx8Iu17v3YpzfotDSdSFNZm0l4mUm+BJBC/1Bv2ac/wCbdivncLaD+lTkvBxkR/baP8v6frjBt2ciac/00/26fKpH4plvRx8JOyln7r7MvRlT01/2snynD+632ml1KNW2m4vKxyPe1TjXhnqcRRl2X4kepVzPcPUyl3WI0nn4HJ7p0nNkm5rkep5HjZhIyIm2BqRtpmJAl0EWVBFdQLPDkOXeNJ8CfSR0ezF2Ec7SOj2d7C8zotjr9R+RTXj0JQAOmKwAAAAAAAAAAAAAAAHknY9KnaWIcpqjHRq9R/w8I+ZHua6oU3N/BdW+CN4Qc3g9q4iVRuz3aa1lezn58IlbW23Sp7qpx3k79pXUcnZ2fHM923ilGHVxbT4pLLds1ZvTVp2OfjOWeqVrOz3bp9xyt3dOnPLeZ8308F4Itra2U45lw6fUmY7a1acsp7kOUW1ZrW7WvH1MIbUrpWjUk3e+8+0rWeVn35LwIlnn/jM1uDeX5/OZVe0zlLLb+ZZKhBLGF8i6w+3YTio1o5t+1FXVvea4Db7l+qVEp79O8Gm3vONprJS1a4ZlRupKXPRJWta3x1yNOKco0qiu0pRbcLu3P7FmS6VZxfnp8+vU8vZo7ylHTDzj7dCppzyfevtMLiDyZ4eyJLNtJ5GZro6m2xo+IPEbIGCRtpo0kCZhyzwxWYcs8OQ5d48pk6lwOmwC7C8zmaPA6fBLsROk2L3peRT3vBG8AHSFaAAAAAAAAAAAAAAAY1JWTb4ZvwRzGw8R1kqlSWs5N25J6LyVl5F9td2oVrf9VT+xnyXDbYqqcnTqThZ9lQk0nFKyvHR6fEo9qJznTXJa/b6kmFSFOjJvi3j6v6HRVqkpNyv7W9fvv4mvPO+fP8Slh0glFrfSmuP0Zq+d+X+Sbg9q0qrtB9r3XdSt4PXyOVrW9WOr1RdW95Sq6ReH0ehP/ORsVB2bs7cXbTxNCff8L5eRdQpuNPsNpZ7985SVl7PHl8Txp0t5s9q1TcwVDgk/NX7r6/YR9oQl1dTW7jJ6WvkzdVaUnfek7u5HrVbprdS3k0r3k9HxeRvDvfE9op8Skh7PoEzOiuz6fI8sWhlmVM3keLJFjzkaM9RnBGJspo85cAiZQRYUSBRJ9EiviecifQ4HUYRdiPgctR4HVYb2Y+COm2Ku8ynveRtAB0JXAAAAAAAAAAAjY7H06MHOrNRiuL58ktW+5GG0llgknlzgNt/pGk7xwkbc6tRK9v4YaLz9ClwvTTGKTc60pJ8HuQS8N1EGd/Si8LU8nVSPqG086NX/AOc/7GfEqtTds1y07i62rt+tVi71Zte45tZeC1I2zOjVXFu0Mo579WSvCPcvel3LQr7m4jWaa5GjbqNJIp60r23c7+zbNt8LJFrsv9HuLrNTn/68F2t+f7zxUE8vNo7PZuzMHg1ajFVKq1rStJ342fDwiZ4jHVJpqUstd1Kyy8NdfgVVa8p08rn0X34epZ0LGT1f5+fAxo7Mw1NJVa06sks3FKKl3vdyRMo4zDJexNKKsm235LPIrIw7uWutz1R4lYrndekY/LPqWzp7yxKTfxLF4jCT9qDV9W036tM1Y/YCs5Unlk92/ZfmiC5Z/P8APoTtjVGqlle0r7y4aXv4mYVY1JKLSTfNaf1wNZQlSW9CT05PU454dwTi9U7Glo6XpDQh1zWm9G9+F1+BQVaNmyXCTfEmxmpJPrqaEiTE0xRIijMmZkGbKZgom2ETykzVMlUSfSZCokumzxxlnnJk6jLQ66j7MfBfI5DCUXJ3+itXz7kdfRfZj4L5HWbJpOEG3zKW7km1gzABckIAAAAAAAAA1YmUlGTgk5KL3Yt2TlbJN8Mz5Ftva1WvNus3eN0oO8Yw5pR4fM+xHE9NuibmnWoRvNZzprWa5rvIF9RnUhmPLl1POpFtaHz1yfD4WZrlJrmvVGxRv93+TLCYR1KkIJ2dSUYq3C719Dnm0tWR0svBbdFejMsXLfn2aMX2msnNrWKfLm/I7LEY5RSp4dKMIqy3FFX52voiZVpRoYaMIKysoxSdnnq+/iUds+JBua0oYUXq1nyT5fc6CytopZZnCFlllplr/gkUaE5WtFvm1pbxNNO2mfgywq4+EVT3b5atWWT1TXEgUKdObfaSwvUm1JS4RWppq4CUI3bXrZ/EhuXh3JZm7F7Qcm03dXyX+SFOa5ed7GK3Z7/6SePE3pRnj3z2TfB+pYbHo9rfk8qazf8AFokR8DgusbblaMc5TyaS5eJH2ttaNuro+xHjxk+bPSlTaxUfw/Oi/wCG8k6r7KHx8EQtp7TvWjUX0Jp/y3z+Fy3x2w4VFelJL3fpU9dMtPK5yteV0QOj/S2pXrdXh3GM5NqMalSNFzs2klJ5Sl53ZdbPWYyjKO8jN/BUlTcXjGV6F/X2FXh/xuS96HbXpr8DSoNapr6ycfmXDxe0qb/a4eNre1v05K/k73MK+15VYxVWlHsvei9+aSkuOh6V6NCLw20+jI9OpVms4TXgVWXNeqNlNX0z8Ff5EpbQqL6cPKMIv1SJEekFSCyUHfVubfwSSI6o0W9ZP5G7dXlE8w+zar+g0ucrQXxzLGOz4U1vVppLlfdj6vN+RRYnpNXd7SjH6qXzdyrqbRnJ3m3N97dvgSIez09Ypt+Jr7PWqcdDodobc6z9nRVovKUrWcl7sV9Fd7zZ39NWS7kvkfJ9kSlKtTist6ceyvG59aRd2FWVVSkytvaKpNRQABYkAAAAAAAAAAHjR6ADm9vdD6dbelBKM39K3tfWtqcPgNnzw+NoqvHdvNxi3mpScZJNPxa9T64QtpbKp1o2mk800+MZJ3TXJpldd2ELiLxo2jCilJSKzatLrKS3c3Fp8b2s08lqc5Kff3Z5fAv5V3Tm4z1Vs1xT4mjEOhPOUbvjJNxb81qcPXeZYq6SWj6aF7bzdNYxlFTCfPT82PHUuWMqGFWu/wCG9qaKm0MLH2ad7cZNy+FzyUI9V/f2JcZ7z92L+RHp4ecmrRlK64J2z77WJUsHCnHeryUf4ItOT7r8CBjOlFRq0LRVskrFBXxUpNuTbvzzPSMFyXz+xJp2tWp3vdXhxLnam3nNbkEoQWkY/N82VDqmjeNFWva5JSyWVOhGnHET3aGMUISk3om/Q+b4OD1erL/pJtS8dxP2tfC+f3FRhYl5Z03Tptvmcxtm5jOoqcf2+rO+6NdN6zhGhiZuUVZU6sn248oTlq48mzo6sb5s+XUone9HsY6lGO87yg3Fu2bS0z45NEO9i29/Jps24y+yfmSp2bNbiT3SVvZnfzMHSfCDXjZfMr0+hebxVVqfA0dU7/aWjpRb7crP3YLrJv008y62N0TqVGpSTpU+9p16ng9ILwLChSqVdIo8qtxCksyZs6D7Fbn1sllC6j3z/D5vuO6Rqw+GjTjGMEoxirRitEjadTb0FRgoo5i4ruvUc2AASCOAAAAAAAAAAAAAAAVm2NmdbG8bb8dO9cjkMVTkm07q2qeqZ9CIG0tkQrLPKS0mtfPmim2hsxXHvw73qWFpedl7suHocBUkQqx0G0dgVqbfZbjnaUE5LzWqKerhrnLztqlJ4ksHS0K0JLMWV8/kat0lzw7/ADoaKsFFNyaSjm3JpJeNxGEnwRO7SKWckas7HObb2soLm+C5s2bU6RxbcaKcrfT0j5cyjlg5TvKbu39vLkWdtbbr3qnyKO/2xCEdyk8vryRWRc5ybd22+7In4eDXAu8B0RxkleGFxDXBqlNL4o6jZP6K8bUa6yMaMXa7qOMpWfKEW8/FotZb89IxOTk3J6nG0E1qvmdf0Gq05V1QqS3VW9h2Uv2q0WfNX84o7bZn6KsHTs6sqlV34tU4f0xz9WXdLoXgIyjKOGpKUJKUZpNSjJO6adzMbGUnmeMdDenvQkpJ4Iv/AIg+FdrhlBp28pGUehVN/vKk5d2S+dzowTVZUF+1Er2mr/IgYLYdClbchG64vtP4k6x6CTGKisRR4OTk8sAA2MAAAAAAAAAAAAAAAAAAAAAHliPV2dSk7ypwb5uKv6kkGHFPiZTa1RBWxcP/ANUP6UzOrsmhKDhKlSlCWUoShBxfirEsGFCK4Iy5ylxZxGN/RDs6cnKCrUr8KVTsp9yknbwuT9hfo9wmGlGfbqTh7Mqu61F+8opWv3nUA07GGc4NN1Hlj0A9TIAAAAAAAAAAAAAAAAAAAAAAAAAAAAAAAAAAAAAAAAAAAAAAAAAAAAAAAAAAAAAAAAA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6" name="AutoShape 6" descr="data:image/jpeg;base64,/9j/4AAQSkZJRgABAQAAAQABAAD/2wCEAAkGBhAQDxUQDxAPDw8PEA8PDw8QEBQPDxQPFRAVFBQQFRIXGyYeFxkjGRQUHy8gJCcpLCwsFR4xNTAqNSYrLCkBCQoKDgwOGA8PGikkHyQsLCkpLC0vKjUtKiksLykpLCk0LSw1KSwsLCwpKSwpLCwsLikvKiwsLC4pLCwpKSkpLP/AABEIAMcA/gMBIgACEQEDEQH/xAAbAAEAAgMBAQAAAAAAAAAAAAAAAwQBBQYCB//EAEQQAAIBAgIGBQcJBgYDAAAAAAABAgMRBCEFEjFBUXEGExVhkRQiUoGSobEHIyQyQlNyweEWMzSC4vBDYpPR0vEXRML/xAAbAQEAAgMBAQAAAAAAAAAAAAAAAwQBAgUGB//EAC8RAAIBAwIEBAYCAwEAAAAAAAABAgMREgQhBRMxUTJBYXEUIjOhscEVkdHh8IH/2gAMAwEAAhEDEQA/APuIAAAAAAAAAAAAAAAAAAAAAAAAAAAAAAAAAAAAAAAAAAAAAAAAAAAAAAAAAAAPFSdlsvZX4ENPEyf2F7f6EtbY/UeKK+BgyZc5+jH2/wBDw69T0I+3/STyPFjFn3/AuuxF5RU+7j/qf0jyip6Ef9R/8SWwsMX3f2M3XY8RrT9GK/nv/wDJ7c5+jH2n/wAT0kZFn3MX9CtVxU4q+pF24TbfgoHvBYvrY61nF7GmmrP1pEximtvNmQewAZMAAAAAAAAAAAAAAAAAAAAAAAAAAAAAAEVd5c3+RiBqtO41wlFKTW15Gqenai+02cmtxahRqOnJ7otQ005xujrZMxc5F9JavE8PpPU4mn81pe7Nvg6h2Bk4z9pZ/wBsyukk+L8R/NabuPg6h2aM3OOXSOfF+J6j0gne92nYPjWm7j4OZ17PNJ5v1HKdtze2UvF/kbDQWPlOq05N+bvfI3o8WoVpqEXuzWWlnCLbN+ADrFUAAAAAAAAAAAAAAAAAAAAAAAAAAAAAA5DpVW+dS4RfxNBOqbXpTP5/+VfFminI+d8QWWqqP1PR6dWpxPU6xDKsRzkQymV4wJix1x6VYpa56jM3wMF+FYnjVNfCZPCZDKIsXoTNx0YqfSLcYs0MJG36Nz+kx77r3E+g+XVU36oirq9OXsdyAD6QecAAAAAAAAAAAAAAAAAAAAAAAAAAAAAYB8/6TS+kP8KNJNm26Ry+kS5RNPNnzzVb6ifuz0tLwL2IqjIJMkmyCTNYo3GseosiPSZu0CzBliDKkGWYMgkgW6bNpoCX0mn+K3uNTTZstCu2Ip/jQ021eD9V+TSr4H7H0MAH0k80AAAAAAAAAAAAAAAAAAAAAAAAAAADDMmGAfOOkD+kT9XwNRUNrp5/SJ818DVTPneo+tP3Z6an4UV5kMyaoQSETY83MpnlGUbmCemWYMq0yzTIZAtU2bHRD+fp/jj8TWUzYaK/fU/xx+JrR+tD3X5NZ+Fn0kAH0k80AAAAAAAAAAAAAAAAAAAYABkGAAZAuAAYZkwwD5tp3+InzRqpm207/ET9RqpnzvUfWn7s9PT8KK9QryLVWBXmhFm7RGjJg9I3NSWBYgV4FiBDIwWaRsNF/vqf44/E19M2Giv31P8AHH4mtD60PdGs/Cz6QAD6SeaAAAAAAAAAAAAAAAAAAMAAAFDSWm6WHXnyvLdFZy/Q1vSDpNGlFwpu8802s0nbZzOBxWMlUk5Tbd882cfXcSVD5ae8vsjr6Phzq/NU2X5OmxfTmq383GMFu+0/Ep/tZifvHysrfA0KmY6w85PXambu5s70dHp4qygjq8N03rL6yhPnk/FHQaM6VUa3mv5qb2Rk8nylsPm9N34+otrDytezta+x7CejxPVU3dvJdn/kr1+Haea2WL9C9p/+In6jVs91Krbzd8rXfAibOZVnzKkprzdzCpunaLPEytULEmVqrNoGWiMyjzcyiUjZPAsQK0CxAhkalmmzY6Hzr0/xr4mtpmz0Cr4mn+NDTK9eHuiOp4WfRwAfRjzgAAAAAAAAAAAAAAAAAB5uaLpVpl0KTjB2qSWqnwvv9Ruqk7Jt7k34Hy7Tuk3Wrybbyys9i32OdxDU8mlZdXsdHh+n5tS76I8VcFUecrvuydlujty/QoVrLw9dzb0MdT6t6yhrZKM73SdrLa73+s8jnsfiry2u1mo3223JnmqtKNk4vqejhN3sw6xmNcoSqnlTIuWSZHR6KrwU1rbm29iySebvwy950VLEU6lNQmlKbi2pyeq78FZWu+COFw+Jce9bbOzWz9WbLD45WacnZu6s9W29q2535FilVVNYsgqU83ctV1Z2WzKzIajseZ109l7ZbXd22Wy2GKmcXxWZzJRSkWZxygQzqENSR4lUI3MmUSme0z3AhgyxTZmWxGT04lhEWHg5NRinKT2JK7fqNxhNA1JWc4yivRs9bw3EEk+tjVtIqYWjKb1Yq7dl3etm/wBF6OdHE0nNqzla6+rrNOyvzJMPg+rStFwW++St8bl7F4dVIaqe5NNPNSWx+Jb0VFylzLbxaa9SrVmunk9jp0DTYDT0FRcsRUhCVN6k23bWaWUku9bl3lHE9PsNH6iqVO+yhHxefuPYfG0FFSckr/3/AEclaaq20onTg5Sj8oVBvzqdSPFpxl/sb3R+mqFdfNVFJ+i8peDM0tXRqu0JK5ienqwV5R2LwALRAAAAAAAAAAAAAUNL1NWhUfCDPkVaV3d8z6t0gv5LVt6F/UmrnyqvHceb403nBeh6HhPgl7lepiZRTSbVr77bVZmrxFV3L9RFCtTucym+505Ffrj1GqRVKTPEVYs4pkdzZU6t0WqVT3mtpMu0ivOJLFl6Ei3Tka9VC3RlcpziW4bo11WVm13s8a5fxGgcSm31NWzzT6uWzwIaGi6jmozTp3tdzi17t5clTcFeSscdTUnaO5FTZ0Gh+jVWvZtqlB560s5PlE2L6OUcPTU1Jzm2rzluX+WP5kU8bNWUJTSztaWb58DRuNOa5iv5mEpVI3gzocJoGNDOivOtZ1H503x25It4nGKEbyldrg7K/I5/A6WqqNpyta6ztf8Au+RiVdz86T2tRtttdXb5nSnqqdKknSW76L9lRaaTn87LGK0k3dzhnuttW+1uR7wOISqJRlk3qyhfNPc0ayyvle2ee08zm4vWjk1JyUslxyv32eXccVVpZ8x9S66MccUarpbXnTrtWte7T9f/AEc7KtJ7W2dT08jfUnxt74/ochctxile3dkkN4pkynbey9gtKTg07tcGtqName1MSimZPqfRrpi5WhXaexKe/wBfFHYxlfNZ3PhejsVaVr8j6Z0P01rRdKcl5qvC+WR1+H66WXIqv2f6OVrNIsXVh5dV+zqQR+UQ9KPtIw8TD04e0jvXRx7EoIvK6fpw9pGPLKfpw9pC6FmTAg8tp/eQ9pDy2n95D2kLoWZOCDy6n6cPaQ8tp+nDxQuhZmpqvWi4tu0k4vN7GrHzXSVB06koS2xbR21fGyUW4LWluVzmNK0atW85U5KSW221I4PFFzMYqLbW97bex2uGzwbu1Z+poKiK1SJZmyGRxI7HbauVZUzx1Zb1DGoiXMjxIIwJVOxlor1ZDxGyVi3GaZNDGKOTV+XA07xDRY0XWlOta96er5yXHN3fdu9ZtyMjM67pxuj7dX05HD4JV5xlaNKk9VLbKSikr7s2fMsfpieIqOrOV5N37kt0UtyOjpfKFCr8xi6EI0KkXTnKDbtFq19XhyzOKxupSqyhTqRq073p1IvKUN11ufFcS/xCarQjhK6Xl69zl8OSpylkrN/jsdro7H9dRUds4Z24xViOSjbzVZpWfB8f77jlsBpB05KUXsaOswmKjWWtTaU/tQ2Xys7eJwal9ky9KGDbXQgcPOyWaVs820zLeSsu5c3vRPOm9+VpJP8AJdxDUTe1bHt2ZcORA5d2I7nlSs3v1lm28l3235CMMrrP3O72f33nqcM9XV+1dbU1fdbwLWCpW+dnlCF3G/2pLZZb7G0VlK3/ACEnZXNB04q2dOnvilf1Rt+ZyjZtNO4x168pXulkuHe/Eq08M9qcb22NnSprbYhcsIlSLJInupg5QV9t+G4hlN8iRpmVO5PTnqtPgzqdFYtxcZx2xaa5cDkIM3mh6+Vnu+DK1ZNLKPVbm8Wr79Oh9Yw1VVIRnHZJJ/oS2NL0dxXzCV76rduW2xs+vPYUKvMpxn3R5utTwqSivJk9jFiHrzHXk9yInBX64daLmCe4bIOsGuwDQzrcEQzxL3Iudly4o8PRUuKIWmWI4nL6R0TrtyjaLedkrI0GLw86T8+LS47vE+hT0RL0kVq/RxzVnPI51bQxm7rZnSpaxw2b2PnvlKMPFI6+t8nVKTu5yXLIgfyXUXtrVfEq/wAdIsrX0zkKmOjxL+A0BXr2dlTg983Z27o7TpaHyaUIbKlTxL9HobGGypU9onp6Gz3IqmuTXymmp9FoQjnTjVfGb/Ijw+DnRk5Qp04Nu6s1Zck8joKvRqpa0aslzbZQq9DK0v8AGLE6C8kVOdl4mc3iqEr/AGVf/MmQdXBrVeffrZp8UdFLoBUf+IiN/J5U+8RSejne6X3JVVj3OWdSUHb6y4x/NF7A6X1WnGVmjd/+Oqn3qPEvkym9tZLkszSWglJbotR10V1Njg+k8JpKsk36XqNj19BpNVEk82nZvla+zL3mip/JlUX/ALT9m5ao/Jy19bEzl3WsVnwuow9VQ6ptGzp4mk35qlVlsu2kuCvYs9U551Gml9WEfqpcO8jwnRONP7cn7jZU9GW3l3T8NVPee7+3+/8A25Tq6pPwmuloyi9tOL/lRFLQOGe2lDwRu1gVxPawaOnyr+SKXM9TnJdHMO1bUtybRXn0Owz+zL1SZ1qwqPSw6D08X1SCryXRnHfsVQ3dYuUv0LGG6I043s558bf7HWKij3GmiN6Km+qNviZ9zWaN0Z1UdVNu7vnyL6pssKB6sWadKNOKjFbIhlUc3dldUz2qZLZGciSxGR9UOqJNZGbmwI+qHVklwAaF6VPL0kARZM3SMdoox2ggDGTM2D0gjHl6AGTFh2gh2igDGTFjPaKHaK7wDGTM2M9orvM9orvMAxkzNjPaKHaS7wBkxYz2nzHafMAZMWHafMdp8zIGTFjHafMz2pzAGbGKHanMz2pzAGbGKMdqPvHar7wBmzGKHaz4sw9LPiwBmzOKHar7zK0q+LAMZsYox2q+LHaj4sAzmxijy9Ld7MdqvvAGbMYo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8" name="AutoShape 8" descr="data:image/jpeg;base64,/9j/4AAQSkZJRgABAQAAAQABAAD/2wCEAAkGBhQSEBQUEhQUFRQWFhQUFBQUFhQVGBUUFBQYFBUVFRgXHCYeFxojGRUVHy8gIycpLCwsFx4xNTAqNSYrLCkBCQoKDgwOGg8PGiwkHyUsKSwsLCwsKSwpLCkpKSwsKSwpKSksKSwsLC0pKSwpKSwsKSwpLCwsLCwpKSwsKSwpLP/AABEIALoBDAMBIgACEQEDEQH/xAAbAAABBQEBAAAAAAAAAAAAAAAAAQMEBQYCB//EAD8QAAEDAgMFBgMFBgYDAQAAAAEAAhEDIQQSMQVBUWFxBhMigZHwocHRMkKx4fEHFCNigpIVUmNyosJDk+JT/8QAGwEBAAIDAQEAAAAAAAAAAAAAAAQFAQIDBgf/xAAvEQACAgEDAwMDAQkBAAAAAAAAAQIDEQQhMQUSEyJBURQyYaEzQlJxgZGxwfAV/9oADAMBAAIRAxEAPwD3FCEIAQhCAEIQgBIkc8DVZnH9uabHZWNc8hxaZ8AtqWkjxfBcrboVLM2DTyiV55U7Y4l0EFjfC4WaCC4mzodJlsaTBVlhe1VYuEtYWncLbwdeTQ/zIUNdRpbxkGxCVNUKwc0EaESnMysEwKhJKJWQKhCEAIQhACEIQAhCEAIQhACEIQAhCEAIQhACEIQAhCEAIQhACEIQAhCEBXbc2WMRRdTLnN0ILeI0BGjhyK8xxGDc1+VzSx3+V2QOA+6HQTEi/Q7168VSdoNl0qoAf4XuJDXBpMuyGM+WJaL2JA3b1Wa/Sq2PfnDX9hyYDDgG1jEaSfrG/erzA4YmCOGpkTDgZnTirTZnZdjLvGY8XD0hugVm/EUmcCRuF/yXm41y+5tJfl4Osa/k5qYt7aOWiMzxABeHBsb3W5aBQMFUxbTLnh43tM3nnlEeQUpm2RIllja1z6Lo7QdP2Aemab8bKVPWuSThbx7JM7+BrlE5u1mfelvUGPVS6VYOEtII4hVIxYNixw55SR6qxwjQ1sCFaaDV3WyxNpr5w0zjZBRRICVcd6OI9QjvRxHqFcZRxO0LjvRxHqEd6OITKB2hc94OIS5kygKhcmoBvSgrIFQhCAEIQgBCEIAQhCAEIQgBCEIAQhCAEIQgBCEIBrEVgxrnOMNaC5x4ACSfRZrs3iqeKz1gGF5dlqFoucs93rctyFpHnvBV5tmsWUKjm58wY7L3bc782UwWt+8Z3Lx7s7t2phq+dxnMCKozXc2JLr+FpaSD5Eb1VdQcfSpbrkypYZ6ji65Lso0adOIG/mo1anwEHWPiuXMI0MjUEGbbiCN1wgP9T8/xXh9XdKcm55/74LWEcLYbqMy3vPv4rvvpHPrP47k3iHX9+9yKbrLnppvucU9jvjKTY250kXA5xotTTdYCDca6+qotkYXPVkiQ3fumNOa0kL2PRaHGuVr9/wDRX6ua7lFewkIhKhX+EQhISoQmACChIsgQlLSFgkK7bosAVCELIBCEIAQhCAEIQgBCEIAQhCAEIQgBCEIAQhCAh7Xp5qFUCZNN4EODDdp0cbNPM6Lw17YABMjedzjcFwj7ovHUmV71WYCCCJBEEHeDqF4PtLBOo1n0YlwqNpkMBIlzgGAWm9mgb8p1VT1GDk4tGGWnZjtY6g4U6smg4kAAEupTGXLGokiRxcSN87tkOAcw5muAcxw0cCJEdVjtj/s6r13RWBpU/wCOwusHtc0hrS1u9p8UHeGk7wvRB2fpUqZbSaWiXPDQ5xguiQ2fsi0wOfFVOo6XK6vva3RJ09zhsype2QDzj8VwGkT5FWFek2ARMyCRp5lcU6wG4Knr0ca54myzVja2LfZuHyMHO/ruUwuVRS2jbTpdOt2nyHvyXrqtbTXFRT4K2dU222WWZGZQP8S5BA2iuv8A6FP8Rp4ZfBPzJMyhjHLr98T6+r+Ix4n8ErMgFRhiUpxKz9fV8mPGyQV2FBOK5qa02XajUQub7fY1lFx5OkIQpRqCEIQAhCEAIQhACEIQAhCEAIQhACEIQAhCEAJo0GzOUSSCTAmRofJOpJQCoQklAV+1meEHr8lnnm5WpxzZYVn30bkrzXVaM2ZRZaSXpwMMdZK2ouSLpcqoZ1y9ibsPNenA9MsYnGsWqhI0eB1rl2HJmITlMT0WyjJvByeB1rkF9khC5ebLt2ySNMZDPp1H4q+YLBZ/Dfa4AXJ4LQAr0HR4YjJv3Iup5SOkIQr0ighJKJQCoSSlQAhCEAIQhACEIQAhCEAIQhACEJCgFXJKRzlS7Vx0W3cyBxv0Ua/UKqOTpXW5vCLKptBosJPRRTtUh7pyltsoAMiNcziYPkB5rM19qweMG50byidRZUOO20SYBAEbt9+OqobOq2exZ16DJv37ca7w2ki/iFgd6j1hI5i30Xn3+MECZMgjpYzY8V6DQqZwT016Az8VzhqZ6hPv5NrNOqMYK4VZMHf8F03wmFExboJsRf1+qd7ybqFlcP2O2B41yu6VVQTiOS7bX5KLK2OeTPbsWzbhDqkcAuMO+Wpok3lSXL0po4KO44XlONdYyow1TtU+ApW87mWhus892GgwXFgkET43hgid4bJ81qQFlKBl1Mf6tIf2tc7X+lasL0XS963L/vcr9TtLAoQSouIxsAwCSqLFbXcbA7p19L6Deu+p19VHO5pXRKzg0dWuGiXGBa55mAkOIaDBIB6hZCvjSd+/XluhMvxII3nn70VTPr8U9o/qS46Bvlm2bWB0IPmnAVg2Yogz5j6dFY4TtI9tnnN5XjqutHXaZvFiwYs6fNbx3NYhRcHjm1Wy0z8lJlX0JxnHui8or2mnhioQhbmAQhCAEIQgBCEIATVeqGtJJgC5KdVVt6uQwNH3jB323rhqLPFW5G9ce+SRHxW1IY6bE5ogy64tAGkC6zeNxOXxPd96ADGZzgASXET4QCG6aiNU/tKrIaCWwNBawI3NFy42Hms3jMXIsIOe1xwECdYF9T6Ly+o1Lk8F1p9ORtoY4vvflrAO8Sb/AKKrq193kna9ZxkEm/1+ChlRYxLiEMIcLreS9P2LXzNHOnTPnHv0HNeX1B4V6J2Zrg06PE0RI32dAPwPopNG0iHro+lHW0bOPl7slybl1tAeL4fMJsunL0noo8l6mRFwjl7ChtNdFy6YbqHZWsm+SxoDwJp2nonabvCmXlSZLEUcVyIHXT2JPgTNLVd4x/hHn8FmraLyJcjezzNekP8AUef7aP8A9LQY7FZRA1jpPRZnY1T+NTdw78+cNamtt7eAdAd4r+ECY4zbeDv4Gx0VpptSqtPj5f6YRxnQ7LcIsdrY8M33g2BuDABGsEncNZjmqGpi8zib3NgTu4SfjCr6+03VH5tCYuLaNDfLeY5rqkfoN9vNU+t1HllhcFpRpvHHfkn5tyQvKjtPvl0TzRPv4n3uVX2tnfGDom64e4lPuaOdjG75RHxXFWlG6Ned5iFs63E1jJHWFxjmOBaXAzu3jhG9bTZO0hWZI10cBNisG4xGvPyHwUvYm0zSrNOjXEBw67/wKt+la6VFihL7X+hD1mlVkHKPKPQAlSNSr3J50EIQgBCEIAQhCACst2kxXjjTKN3P3C1JWM7TGKjz0VX1TPh2+SboknYZvGY7fMGYIEiIb1428lT165JOs2Gpt9Z5p+sTJt74qFV1+i8nBb5PT1wSI9Q7/fRR3PUiqfr+ai1VKgiSkKavh5cFu+x1SaNA6fabPGHPt8V5258Ba/sVjPBTb/NUNrxBaTI4Q435jkVJrjh5Ieujms1O1DBBmPzTb36eiTalSDpvCaNTT3wUOc13SRWpelDhdou2OTM3XbCo8jYtWnwph+qcB8CaJUiXCOS5O2lJjneH+kpGuXG0XeE/7Ssr7GP3kVdPF5GB03FKp/yePposi3El75J3kx15q423ictBnNjR/wAifks9hXfH6rVL0ltpoLDkXVIfIqWz4G6gMqWHHy4RuUui/rv8uBUGaO0iZm/X3opDQSBaTMHdJkkxx0lRGO+qkUX362gzqZBB5wbHRc4ckexbFgxrbmZaN/hIHEQLzBudVxXp2NhPAQL2aGnT10S0agEAWMW0mfskXHTfuXD6sgyZsBdwmZk/rO5TZyi44/wQ0nkhn196H0TLzeY9Pfkn3nfZMVCq5MnpZR6B2fxneYdh3gZT1bb8IVks12Jd/BeOD/8AqFpF9F0djsohJ/CPJaiKjZJL5FQhClnEEhSpHIAlCzdHajw9zS7Rx9JIg/D1VtiXkUyWk6TZVVfUoz7vS/Tzwd5UuLWfcnErI9rqMOzcRrzafrHopB2i9rvtH1kJ5u0Q4jNBgmC4TCrLOs6fURdck4v8kmqmdUu9bnnzNn1KtQMYwuc6+haA3/MSd3PoFcYf9ntQhprVGMFiWtBcYtLZsOVuK2dPD0qjm1crS8CA7eBe261zbmmNtvgNjdJK5zoropdy9XwSvrbZyUI7Hmm19ivGIqMo0qhaHeAZTGU6GTaOZO6bSrDst2Pz1ScXTimWnKM+U58wAzBpmImLq8fijxsuqdad6po9RammoInzna6uzP8AX3Im0exuDoOc403vm7WOecjRwAEE34k6qkwb6bMRT7sCmO9eMrB4YLKZc2JtdkyJi9rredpKGbDA6kAXHOJ+S8tpkmqCPuVWuMGIBGWfwt1VrJy82M7Yz/cj0SdlTcm2za7UdIUam/Tp+CTaNS3pHzTGEqTCqrP2h0S9JODk7TN1Fa5PU3aLozQt58KZLl0XeFR3PXeRxQ6xyY2w/wAD+TV3SdcKHtup4XdFmO8GbL7kZ3tKPA3dAYP7muvG7QfBUmDdJ8j+i1O1MEX4fEPH/jfQbYWtSF/+UdVjMNVhy7utqJaaWaccF3Rr+z81MFT3x5QqelW+anU60/jH571CnAkNFrTf8+Cea7jvsbKvpV7eWuqfbW4KI4tGjRYtqwN8ax+fzSOf71jkoore79V0KvNc33GnYh5x9+/d0zV4e/il71K1uY+n6LNdblLCMSfasmw7F0iMOSd7yfIABaFQ9k4Xu6LG74k9Tcqavoumr8dMYfCPI3y77JS/IIQhSDkCQpUIDIdo6Zp18w0qNPm8W13bvgrPYeP7xl44e+qnbV2eKrI0cPE08CNx5HQrD4XGnC4h1M6A25b4523815vWQ+m1HmXD5LSpK+pw90XG0m928g2Bkt6FQZHHgr7G0G4mkC0jMLtPPeCsnWaWOLSC0jcfdwvP63SeObnHeL3T/wBE3SvvXa+UaHZGPY0EO6z0UnFRUpkgzl3jgdyyjaqnYLGFoN/fArarXPx+GaXbgzbpMS748kfEMLT7hMtxEFP1nb917cPyTTh7/NV7S5J0HtuaXZtXvcK4G8Zm/MfivKqAP7ziqY1yvjjqQ3LFw6bD/d1Xq+wGtbRMDe6eoHsLymlh3v2pjKjG56bA9riHNEVGsa5oDSczgHNkwIgFeo09feoP37f8YKyucYuxexf1sSH02niGkbrFsj4QmcK/RV73mn4HSCJsZkDMcoM/y5TwT1CuLdVWX1uNj/mSYPMMlyHp6k7RV7a6kU6q5yTOeS8c7wqM9yKlbwjyUZ9e/mu0+DiiXh3XVftZ2YOji0fH36KRhqy4c0dy5xMkmq+LTDGQ0eet41HIqVpqnOLRiUu1lx2Qwgq0MUHaPr1GeTWtaCvM9t7Edh8Q6m+ARoeIOjvNep/s6pEYEOdq+pWcf/YW/wDVSe1fZdmLp7m1G/YfE/0u4t/D1m9t0vfSscpEejV+G554Z41SepFOoudo7Pfh6hp1WlrhuPDiD94cwmQ+Bp05qgnBp4aPRwmprKZZ066fZiFT98nqeIuo8qjoW4xPD30Xbayqv3ldjFeq4uowy07/APRaPsfs81amcjwtM/1WIHz5WWd7P7HqYp4a37I+2+JDeXM8B5r1XZ+BZRphjBAHxO8niVc9M0DcvJLhFJr9Uorxxe5KASpESvUFCKiVylQCoSSiUALGdudj/wDmb0dyO507hx6BbNN1qQcC1wBBEEHeFG1NCurcX/Q7U2uqakjzjYm3XUrEyJjreBb4LUtxNKuAHAE7pFx0O5ZrtD2TfRJdTl1Of9xaNY/NZ9u230TrIHAmxn1HQrys43aduCW3unwXnjheu+D3Nbi+ztRp8Azt4iJ9PooD6LmENcCDrfmVFwH7Q2izifO/xHzV7T7TUK7fEGu6EGPS4USyiqSzvF/ng6eS+G0llFax0hSMLgH1HeDLOpB011VnhH0AQQL7g4k68JUx202MBgNbrYWSjS18zmv5I5WamfEYnOPjD4YgHQE8zN3R8V5D2bwTv8QFZ8hzzWc+bfbo1G/DMPRei4zFvrOBEACYBAd5/gq07IruqMc11Mta9rnMLMuYDVs8xbReh09cm/IlhbJL8ERPti03uy3w4pYnB0TVpB38Gkc7g0eLIOBzNjjpHWFUbI7H0azXuFStTyVXMixBaMpbGcZh4XASSdNFbVqVQUsv7uXOIIztc1puZ15xfS2i62dihSp1e9pVKcvJGVjqoyGAHZqU2nKDIBmbRdWMq4WP1x/Qg904/axt37PWA2xNQDgWUz9Erew0G2Idymk35OUp/ajBB8l2Jsf/AMsaW+mWI5RCfwu2sExwy1GC2YS2ra8Xc4QDYeEweS0el07/AHUZ8tvyyHR7D1Y/iYkT/JStEfzOldYfsEdamJedbU2MZxi7s26FMxXaDDsblz/aJDTTc8xO9xiwk8+QMFQNk7ZJfUdVBqM71/c5BWeWsa0ZTdgEEjfvOuqx9Np0/tQ8lr9zO7ZnB42m3K6rQz5XB5BJBay58Im7nQBa3pN7YuFQUmUh3bS0EiMnhdUDc53CcgjyXG0Nk1cRWrPDalMVKlKo0udTzMFNpDmBokeI5d5iFJxWww4t70EQym05S1hc8TmJbTb4ZBjU6CIRQSyoLCOie6be5pOw9A09n0Gnc13Oxe4j4EK8LzwULY1NrKDA2coFgSDAnRPV8UGjVTVwRXuyJtnZNHEsy16eYXg3Dmni1wu0rx7ttsZmDk0q7nN1FKox5d0a9ggn/cB1XreIx54qpxUPnM0HyUe2mNnKJunulU9meEN7Tf5muHkU/T7Ts/m/tK9jds6n/kb/AGj6Lj/CqYuGsH9Ld6jPRVv2LFdQl+DyVnaJpiA89GuXo3ZLseK7GvrPGU37unIceT3nTo31Vs3Zzd3yCnYVmXT5fJYhoqlLODjdrJzjhbGlwWHZSYGMa1jRoG2H680/3vNVNDESNVMaeYVmsFRJb7krvUoqqOClzLY0H+9R3yZlIShglwhKkQAVw7quymaiGUQsWZBmT5rD9q9nsc0j92c4mRma4UyP6hf1kLcVlCxjRw9yo9lamtyXVY4PKPA6vZrHBxyNkbpc025whvZvaEgim0HjnC9frMAIgDUJ+i0LTww90Spayz5PNtnbF2pH3G8zUefgAVqNm9msQSDiK2b+VuYD43K040PVSXNv5Ll9HTnPajk9XY1uQqOz8o1081IwzYNiU9RHhCWkLny/BSoxwR3NsebWMJyjVdf6IAS0l0OLJDHzqAffNddy0m4/FchdMWxqdHCs1gD5punhQS7Qyd4Uhq4aPtdfmsGSuq4Q5yd1uWi4x2FJcIG4BWTvtFJU3eSYMo5wxIpgfifVRcVUJ4+vu6nM0Kj4gfiUaCKqoORTRb7/AECmuC5LbrTB1yRIjiPIhLHr0JTjtUAarBnI2KfX4/VK1qXf74LtqYGRyk+CrChVVc3VTKWq3RzkTsyMybauitzkLKMyRB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30" name="Picture 10" descr="https://encrypted-tbn0.gstatic.com/images?q=tbn:ANd9GcTFURcziLB4dBz7E7ualTodnzMjXGk46HMXJYeu8zpwB-xf4Nj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060848"/>
            <a:ext cx="4536504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Ананасовый сок</a:t>
            </a:r>
            <a:endParaRPr lang="ru-RU" dirty="0"/>
          </a:p>
        </p:txBody>
      </p:sp>
      <p:pic>
        <p:nvPicPr>
          <p:cNvPr id="31746" name="Picture 2" descr="https://encrypted-tbn1.gstatic.com/images?q=tbn:ANd9GcSf9t7tLSH3mOe3GZ50pWyMKKUXmlNbFP9teBzj9AtCkFyaZnQ3q-kmpO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988840"/>
            <a:ext cx="4032448" cy="4539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Клубничный сок</a:t>
            </a:r>
            <a:endParaRPr lang="ru-RU" dirty="0"/>
          </a:p>
        </p:txBody>
      </p:sp>
      <p:pic>
        <p:nvPicPr>
          <p:cNvPr id="32770" name="Picture 2" descr="https://encrypted-tbn2.gstatic.com/images?q=tbn:ANd9GcTmLT2B8B2T0riGSu1iQn3rimtZAxnSEAiClB72kkqZkrThO7h6P5ZB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060847"/>
            <a:ext cx="6552728" cy="43605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</TotalTime>
  <Words>43</Words>
  <Application>Microsoft Office PowerPoint</Application>
  <PresentationFormat>Экран (4:3)</PresentationFormat>
  <Paragraphs>20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Городская</vt:lpstr>
      <vt:lpstr>Из чего можно сделать сок</vt:lpstr>
      <vt:lpstr>Слайд 2</vt:lpstr>
      <vt:lpstr>Грушевый сок</vt:lpstr>
      <vt:lpstr>Яблочный сок</vt:lpstr>
      <vt:lpstr>Вишневый сок</vt:lpstr>
      <vt:lpstr>Мандариновый сок</vt:lpstr>
      <vt:lpstr>Апельсиновый сок</vt:lpstr>
      <vt:lpstr>Ананасовый сок</vt:lpstr>
      <vt:lpstr>Клубничный сок</vt:lpstr>
      <vt:lpstr>Виноградный сок</vt:lpstr>
      <vt:lpstr>Арбузный сок</vt:lpstr>
      <vt:lpstr>Сливовый сок</vt:lpstr>
      <vt:lpstr>Банановый сок</vt:lpstr>
      <vt:lpstr>Гранатовый сок</vt:lpstr>
      <vt:lpstr>Лимонный сок</vt:lpstr>
      <vt:lpstr>Томатный сок</vt:lpstr>
      <vt:lpstr>Капустный сок</vt:lpstr>
      <vt:lpstr>Морковный сок</vt:lpstr>
      <vt:lpstr>Огуречный сок</vt:lpstr>
      <vt:lpstr>Свекольный сок</vt:lpstr>
      <vt:lpstr>Сельдерейный сок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 чего можно сделать сок</dc:title>
  <dc:creator>ELENA</dc:creator>
  <cp:lastModifiedBy>Говорун</cp:lastModifiedBy>
  <cp:revision>5</cp:revision>
  <dcterms:created xsi:type="dcterms:W3CDTF">2012-10-16T17:58:34Z</dcterms:created>
  <dcterms:modified xsi:type="dcterms:W3CDTF">2015-05-05T08:18:11Z</dcterms:modified>
</cp:coreProperties>
</file>