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302" r:id="rId10"/>
    <p:sldId id="264" r:id="rId11"/>
    <p:sldId id="265" r:id="rId12"/>
    <p:sldId id="276" r:id="rId13"/>
    <p:sldId id="266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8" r:id="rId26"/>
    <p:sldId id="267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85176D-A410-4576-B79F-70F08BE3E13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E873F6-087F-42C9-9206-91EDF26B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Что, как и где  растет?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3.gstatic.com/images?q=tbn:ANd9GcS2lTlBvMKCjVndOhmW_meFmBLZKny-K5nb1iftSSCU72BDZkSK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5064"/>
            <a:ext cx="3460836" cy="2592288"/>
          </a:xfrm>
          <a:prstGeom prst="rect">
            <a:avLst/>
          </a:prstGeom>
          <a:noFill/>
        </p:spPr>
      </p:pic>
      <p:pic>
        <p:nvPicPr>
          <p:cNvPr id="21508" name="Picture 4" descr="https://encrypted-tbn3.gstatic.com/images?q=tbn:ANd9GcSNzb7yWE6ZHeuTvgUnevYKXe6TV8QMM3cGAmf4lA5ZhIWXVI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133777" cy="30963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Капуста</a:t>
            </a:r>
            <a:endParaRPr lang="ru-RU" dirty="0"/>
          </a:p>
        </p:txBody>
      </p:sp>
      <p:pic>
        <p:nvPicPr>
          <p:cNvPr id="21510" name="Picture 6" descr="https://encrypted-tbn2.gstatic.com/images?q=tbn:ANd9GcQ-q3KkjnssOlCI9lLb2R8bRqleHkm9X-ODvsAw5T5Bfxxnj_b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20928"/>
            <a:ext cx="3456384" cy="2427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kei4fclFMnxfAQpO-FfrYSiSzsX8aZAvxfqZMHkYgzXxnik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93095"/>
            <a:ext cx="3312368" cy="2418155"/>
          </a:xfrm>
          <a:prstGeom prst="rect">
            <a:avLst/>
          </a:prstGeom>
          <a:noFill/>
        </p:spPr>
      </p:pic>
      <p:pic>
        <p:nvPicPr>
          <p:cNvPr id="22532" name="Picture 4" descr="https://encrypted-tbn2.gstatic.com/images?q=tbn:ANd9GcR_SuvzaFmeOuMmp4wCxw4HUxD_5TFzyqd64rRoC4UmRysXgE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3845834" cy="3456384"/>
          </a:xfrm>
          <a:prstGeom prst="rect">
            <a:avLst/>
          </a:prstGeom>
          <a:noFill/>
        </p:spPr>
      </p:pic>
      <p:pic>
        <p:nvPicPr>
          <p:cNvPr id="22534" name="Picture 6" descr="https://encrypted-tbn2.gstatic.com/images?q=tbn:ANd9GcRd6hTVjgHyqvzYHTSpQXL2Z93YeZFTpx6rTFaN5leNqLDYx1qf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0808"/>
            <a:ext cx="3312368" cy="24482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Морковь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ncrypted-tbn3.gstatic.com/images?q=tbn:ANd9GcTpzHIGh6LzLZYp_F4kAgtjRHBf2Gz101pHdFM0JZp1HRw6h-7U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3888432" cy="2912572"/>
          </a:xfrm>
          <a:prstGeom prst="rect">
            <a:avLst/>
          </a:prstGeom>
          <a:noFill/>
        </p:spPr>
      </p:pic>
      <p:pic>
        <p:nvPicPr>
          <p:cNvPr id="33796" name="Picture 4" descr="https://encrypted-tbn2.gstatic.com/images?q=tbn:ANd9GcTJnUFT8-OdRq688ajfsENVNiV5vVy9FsQXHl62TRIXf6lW1s_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312368" cy="3312368"/>
          </a:xfrm>
          <a:prstGeom prst="rect">
            <a:avLst/>
          </a:prstGeom>
          <a:noFill/>
        </p:spPr>
      </p:pic>
      <p:pic>
        <p:nvPicPr>
          <p:cNvPr id="33798" name="Picture 6" descr="https://encrypted-tbn3.gstatic.com/images?q=tbn:ANd9GcQXSoZ2_Uzve9lq7oys6n8eS0JytMke74rKZmzos6CAm6g9wGYp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462096"/>
            <a:ext cx="3888432" cy="239590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2.gstatic.com/images?q=tbn:ANd9GcT5GOF5qLD1RWY8yIXFNBkdRCUDZbsL_n2VC4p0nNalsBLyKPU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240360" cy="2365586"/>
          </a:xfrm>
          <a:prstGeom prst="rect">
            <a:avLst/>
          </a:prstGeom>
          <a:noFill/>
        </p:spPr>
      </p:pic>
      <p:pic>
        <p:nvPicPr>
          <p:cNvPr id="23556" name="Picture 4" descr="https://encrypted-tbn3.gstatic.com/images?q=tbn:ANd9GcTHFNsiDxMSao7cKwFpm7dJV9riC0kE-3K0YosYSD3W-kr4IY6L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79"/>
            <a:ext cx="4248472" cy="3117489"/>
          </a:xfrm>
          <a:prstGeom prst="rect">
            <a:avLst/>
          </a:prstGeom>
          <a:noFill/>
        </p:spPr>
      </p:pic>
      <p:pic>
        <p:nvPicPr>
          <p:cNvPr id="23558" name="Picture 6" descr="https://encrypted-tbn0.gstatic.com/images?q=tbn:ANd9GcRCHBlJox4VG18vckv9dUD2avDxTzfJG0KCRNw_0fgwYSurdb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240360" cy="254874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свёкла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encrypted-tbn2.gstatic.com/images?q=tbn:ANd9GcT81SqzV8RAfK9sHHK7RFWuM5NncztkJmWFu_8hjKMD2XKlFXWr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1916832"/>
            <a:ext cx="3344063" cy="4464496"/>
          </a:xfrm>
          <a:prstGeom prst="rect">
            <a:avLst/>
          </a:prstGeom>
          <a:noFill/>
        </p:spPr>
      </p:pic>
      <p:pic>
        <p:nvPicPr>
          <p:cNvPr id="43012" name="Picture 4" descr="https://encrypted-tbn0.gstatic.com/images?q=tbn:ANd9GcR5ZxLnVt1wAZk1TBrtCGgIAufVANlCNYO1ojxgRPcePvagb3XY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3902558" cy="33843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Чеснок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encrypted-tbn0.gstatic.com/images?q=tbn:ANd9GcQtvcP8tkG7GL8dbAMP7wuCghMPMg8oDyp-sv1lpqJWWz59oWZl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3667210" cy="2736304"/>
          </a:xfrm>
          <a:prstGeom prst="rect">
            <a:avLst/>
          </a:prstGeom>
          <a:noFill/>
        </p:spPr>
      </p:pic>
      <p:pic>
        <p:nvPicPr>
          <p:cNvPr id="57348" name="Picture 4" descr="https://encrypted-tbn0.gstatic.com/images?q=tbn:ANd9GcRFHHGIE0Zbd8XRsD19oJXx5VCI8IFvmEDZT40LCZniqmA8oVN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3744416" cy="28083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Репа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encrypted-tbn1.gstatic.com/images?q=tbn:ANd9GcTYexIYcqY7BoTkzTt8x3hF7-OVZWlKEiYJztEM13zM3r1t6Saf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5104660" cy="3024336"/>
          </a:xfrm>
          <a:prstGeom prst="rect">
            <a:avLst/>
          </a:prstGeom>
          <a:noFill/>
        </p:spPr>
      </p:pic>
      <p:pic>
        <p:nvPicPr>
          <p:cNvPr id="58372" name="Picture 4" descr="https://encrypted-tbn0.gstatic.com/images?q=tbn:ANd9GcQQjiLVzRfr9SWNvNWTB6k4uDBzYNLwG4BdSOVVPE6wsCNJUIAP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520280" cy="3551304"/>
          </a:xfrm>
          <a:prstGeom prst="rect">
            <a:avLst/>
          </a:prstGeom>
          <a:noFill/>
        </p:spPr>
      </p:pic>
      <p:pic>
        <p:nvPicPr>
          <p:cNvPr id="58374" name="Picture 6" descr="https://encrypted-tbn2.gstatic.com/images?q=tbn:ANd9GcRG1lXqTdDjbyfyWDEJ5cs0cz74IfI85l7p2FrkxB8ZXVIVsg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429000"/>
            <a:ext cx="3024336" cy="32462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Редька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encrypted-tbn3.gstatic.com/images?q=tbn:ANd9GcRv74QwiNffs5FG6U1jaL2vK_iEIfqv9lJ1xt0DIvAnltUlEz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240358" cy="3240360"/>
          </a:xfrm>
          <a:prstGeom prst="rect">
            <a:avLst/>
          </a:prstGeom>
          <a:noFill/>
        </p:spPr>
      </p:pic>
      <p:pic>
        <p:nvPicPr>
          <p:cNvPr id="59396" name="Picture 4" descr="https://encrypted-tbn2.gstatic.com/images?q=tbn:ANd9GcTg2CJwIRXw0hTWXieRclnGwiZdDULn7r_a4q3QhMnP4wOo9bTD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229911" cy="33843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Редис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encrypted-tbn2.gstatic.com/images?q=tbn:ANd9GcTIgwNONsA0ysozQpqHZD3S1MWhBLZzDMHWcoodOznTiiDRCb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293096"/>
            <a:ext cx="3672408" cy="2434968"/>
          </a:xfrm>
          <a:prstGeom prst="rect">
            <a:avLst/>
          </a:prstGeom>
          <a:noFill/>
        </p:spPr>
      </p:pic>
      <p:sp>
        <p:nvSpPr>
          <p:cNvPr id="60420" name="AutoShape 4" descr="data:image/jpeg;base64,/9j/4AAQSkZJRgABAQAAAQABAAD/2wCEAAkGBhQSERUUExQSFBUVFBcVFBUUFBQUFBUUFBQVFBUUFRQXHCYeFxkjGRUUHy8gIycpLCwsFR4xNTAqNSYrLCkBCQoKDgwOGg8PGiwkHyUpLCktKSwsLCwsLCwsLCwsLCwsLCwsLCwpLCwsLCwsLCwpLCwsLCwsLCwsLCwsKSksLP/AABEIALEBHAMBIgACEQEDEQH/xAAcAAACAgMBAQAAAAAAAAAAAAAEBQMGAAIHAQj/xAA+EAABAwIEAwYEAwYEBwAAAAABAAIRAwQFEiExBkFREyJhcYGRMqGxwQdC8BQjUmLR4TM0crIVFkNTc4Lx/8QAGwEAAgMBAQEAAAAAAAAAAAAABAUCAwYBAAf/xAAxEQACAgIBAwMDAgUEAwAAAAABAgADBBEhBRIxE0FRIjJhcYEzkbHB8BQVI+EkNGL/2gAMAwEAAhEDEQA/ALjReiWlV2yxGYTulXkL5NbUUM1JEnamVGnT7Ik6umAJSoFbtrRr0Xqn7CdgHYI59t+/7SmxC3gwTErqBlb8R2Sm1wRubO4BzzuSPkPBMnnM4mN/1CJpU1MWGtdLL+ANQZliOiIbQAUxCyFSXJkdyCpbhwghbUKeXRTZV4Audx1qe3N1JRpyYUSb4La/nPLZXY2Oci0Vj3/pB7n7FJkWI0msygbx3ktqFF4lc5qhI22HoleIXQp03vOzWucfQSpXhWvYV+N6H9JykEICZ8/16kXNQj/uv/3FWK2xAZYJ8lTTWlxPUk++qLF4Y3X0W7G9RQPiZ9joky6WdzmCt3DGMdiXNI7r2Fh8JGhXLrHF4iVYaGPsiZ23ASp6La3BWK7E0e4Qri+x7Sm4dDp5hc7/AGUsdqD4+IV74j4w7fKW0wyGBpjQOI/NCq1WuXbwmeJW1IKnxI1WMvA8RU/QyAU1wzFC0jMC5vMTr6EzqhXFSUnCEW6hhphL3buXxLGL9pBLGhp0gzmIAnr6eyVPxHK/NJc7qYQL6igeUPXjhTK0q7/MsdtxS0HvNcNNwRI0ViwG4ZlD27ujUiCfNc7s8PfWeGsG+55AcySug4ZhQpUw3NmLQfiO4j5eCXZ6VVABTyY2xsJmU9stuD4cajpMmPaPXl4pB+JPDgqM7kOc3vUyNZ/iZ7fQKTCcf/K2pEdPiI5g/wBU6uLllzTIAyEO7uoOV33BQVQ7DteGHMGYFDOHDD6g3Y72UZaRuCF1yhZNJLHth22o59P6dVX8fwAMMgaFMK+qBn7GXUfU4qW1h62lEFRbdonNfC2nlHySu4sS3bUJlXcr+JB6rKxvzIi9aly0lYr4MXnrXLp2AWAp27G84k+Z1K5pY081RrerwPchdctx3QkfV3IVV/eH4A3tontcV13VqwvFwRuqQzDmzALm+eqJptqUzp3vJKsjHrsGhO0ZiuODOjtvRCFr4kCYVOPEBAgyD4re2xKdZS4YBXkwwWKfEulrUBTBhVYw69T+2ryl91ZUyRhRWzQogVuHIeRIjP8A4K/LOnlKB7EzEa7R4oihi72gCdlocSOfPAlHWjEIX0+4H33z/KCr6wJ3qTtwh+XMYHmvWYiGUy0bmZPTyQOI8RGCHOAB5BVm74nAOn91cNK3/ib8aJP9viTSh7B/ySwOeqL+KPEQpW/YtPfraHwYN/fb3WX3GoboXa9BqqJj72XFR1QvqOcdBIAaB0HNH9M6cwuFlo4HP7wi7HtNeqxyZV3FYKiMqYWeWqBewjdbcMD4meuxrafvXUnZVRVOslwK2bWXSNwZl3HlO6kQVrUclbLlTNveWhUO2CnH53JiF6xQdsvW1eW5K6RJrT7QinTLnBrQXE7AblXDAeCho6vDj/B+UefX6InhrARRZmcJqOGp/h/lH3VntCAdVms/qTcpV4+ZpMLpqoA9nn4hdrgNPLGUAdAI+ir+O4Qbdwc34CfZW63um6CVDxDb56D/AAE+yztOQ62juPBjBhqILC2o3LSHBrKg2e0AHzMbjwXmGudRqmm7caGOY3EH2IVRp4y6g7MDEfoKWw4xdXqt7QAODdxpmgzt7p4MW4bZeV/p/wBRPn+k6/8A1LvjFk5rHVQ0uczVwH5m7gzG4mfJKuIKgLWxrKu2DXbalDXXLpAO7SP7qicY0uweHQSzMQ7qOYMe6r9IdyEf5+IH07JFJZW8GV6uJ0QtS1lEXF2xzpYQQtqYLkwBKDcdqQx4levcM5t3St7SDBVxubbqlt5hwc09eXgj6Mv2aUX4Yb6k8xPhJ/f0/wDWPqur0T3QuUYewi4YDyeF1W2d3Qgercsp/E708fSw/MLwbhM1nFpcAGkyRJOmkj1UOJ4KaAltQPgwQQQRvHnsVfcNpBoNQtGZwjlt0J6c1S+L79pqgAg5RqekxpCGfba3Mo3bWpKcRFXqtqNh7BI2cN/VBNsHN1Ycw6c/RFNfm05qegMpndVndY/tLKM+xTyZDYYqAdVZsOxYdVUsesu72rBrzjmB9wlNnjRbzUGwxkJ3LNNTlBgJ16jdgojtFze04rIhHnjDRKX6baDwIYHUy6VrsNElI8S4nABDfdVa+4lLuaQ3eJFx3+aLxulkn6pYuidLzGuK8SnWNSf1qkNa+qO1Ljr00QwaSdd0fhOFVLmsyjSEveYHIdSSeQAlajHxEqHAjKtAi9zQOnSk8/r8lnZdFdsVxmnY0n2dq1pqfDcXBALnO/M2n/C0bKmeKL4EtrPeO4jQ9v0+fxNa1It3BE7SCJ8kE+mDujrzEnVA1rnEhkhs+PLyQ9Ni9KnAsOovusO0lvslysgalWJWkHMNjurEJ8GIeo9PCj1ax+ogCyVi2ZurYgmBysnBOHdpXzu1bT1/9jt9yq0Auh8HWvZ0Qebu8fXb5fVAZ9vp0nXk8Q/Ap9S0b8DmW1jdFq560FXReAyVjgOZqNSVs7z6hMDf1CwtIDpG+x9VBb0kZSpqiwgHkTjKDOScUWjmuO4icw2jXTzHkl2DUjmLp2XWOK+Hm3FE6d9olp2nnlJ6Fcla3K7TQTlInvabkzp4LW4GUMmgqOCPMymfQ1Tk+xnW+Cb0xkPMbzHlqjuJ2At1G4B6gxpuqHgeNst3tlxeBOdp5RHMddUZc8TvrSM37tsmm2IJDW5nEnfnt5Jc+K/dx43uJvUinFcHZSp9q0hpzfDOjhzA6FS4LidNw6Hoq3jGMOru1IgANaAABAnpvvuUw4fwkmHOJA+qZ20Bad2tzG3TjaG0PeWC8aCNNUqrsgFWeztBsAnjOH6dVhD2zpuNx5FJf9WtJ0fE04QgbM5Bdw2qx/PMJ9CugWt33QqXxhhLreoaZ1AMtPVpmCjcLxb92JKbZFfr1I68wGplS51Pvozr3FeOi3o92C491g01d1PgN1yWrfOky4kl0kzuTzKfcX4n2ty5sw2kMg31doXEeunoqwaRktIOYfMeCrpXf1N5Mw9yk/pHWG1U1pb+CrlOvkTezvpMFRsp714lA2I5otHMS07jn5jxCoPE2H/s9bu6sdq3+iutOsRpOhVG4hvTVc7+UkD0UOnq62ke3vGmJcR9MBZeqZt8k3aom2anzVL7iOcctY4URl+0ErAULUfAUQcVEIPaaBbUoGtR9huD1a5y0qbnno0SV1z8P+CX2dKrXrCKzqZDG6S2QfmdFyfhvju6snA03NcP4XtDtOgd8Q9Cra/8YqtZmUhtJ0kl4JIiIAymZif/AIrAVUbMGy8tnTSkBff5lUvKQFV7aheHySIbmzHWAdRGvNL7+i+lIeC0gxqnbsUp1HO7Fj3Eul9V0DNzO+w6DonF251wZawAwM4JBmBvHPQdOSXtcVbREEu683ce1fp+Zz6m5G0mo25s6TwSAGHMQCNAY6t2QRpubuNuY1EdZ9VeLA0Y9O6hVdx4PwZLSo5nACJJgSYEnxUd5aHVjhBEgjxWrbgKWtdZzJ3gCesBXbjhux1IlZrU4JC0bumOJUdZS8K8HYmEyaTTYU/zUns6GdwHjr5Lo1g6AAOQCpGE04E81abK40SfqH18fEddMq7ULfMfsqqek/VLKVZGUqiQsuo3jy3foi6DxKVMraIu3qIG8bO5zXENxkZaZgzI0VIbw9Se8udTaXHrt7bKzXtbMFDZUFfQzVISvG5Sa1I03MitMGa0aNaPIBZdcM06oh7A4a7jad49gndFuimpBDHKsB2DIGtCOVH8pQr78OmyDTMRrlOoPrupbXDyzulpBXQBQJ5IetZg7hXf7jay6s5kK66kP0jUU4dZJ3QbC8tbQkw0SfBG3FsaejtDGyBt73BbXEnZYN9s5v8Ai3h4NGnV5tdlPk7b5j5rmFO4gRquufiNeMdZ1GSC6WkDxDh9pXHpW06IS2KA3sTEeeClwI+J0firAHurFzXZQ5ueSfzfm+ce6T2r2m3qvqSX0wWjL+V+gYZ6Tr5K48ZZRTLi4d0xHUO0I9voqHSaGUKsOEP0DQSSSHCDPr8lDEZrahv2I/7maUgjRkFo1zt5905sGwRql9uwwE3w621Vt7bOoKTzuOQRpz0VKxehkqPHjI8jqruynr5JbxHhgcwv2c0e4QmPeK7iD4MtpfTCc5cIdHimNsxDV6UPBRlrutA54mr6ZovuTPt5Ub7WNtUUBsj6NiHtBDmg7Q4xr57Krc0zYqWb2JXuzMx0U9vrr03BTS2t29sGuGaQZA39FJdYU4NJDSwF4He+IBxjVRa4eDMR1VTRcat8RjhVDK0ADfU+vLyT2xspcB4qXAcNBgb7f2T/AP4dlqt8ys/k733RWlhJ17Sk4zw0Q9vZjK12YuHKRGo6SCfZJ794YypTb/AJPPcO+wXV8YsC2kXAnYxpzhczGGBpY6qSXVBtPL4Vdj3s33+0lWxS0ESuUGIgtUTBBIGwJA8gYU5TwHc+mUAGsETSpRDmkJBUplpIO4KtVO1JYXDYGD6pHi1KCHdd/NWKYs6xjBqxaPI/pJ7M6egTu2qaBV+2dt5Jpa1kDkpsyeDzUI/tXzCMpP1Su0qbIujW7yTWJGBEeUHIttSAgKVTRSVK6XMuzISV9VEWr0DmlbNrK510upWeY9o1UXQSSzrppQriEptTU4RxLVhuLUqbAC3XrvKCv7im8ktblSStiDWjUhJ73jGmznKK9XIvrFXaND8QNMMB+8b3LQ2+LBoQ3nPPTxVH4r46klrHEnYu6pNxBxyajSxndB3KptStKa4PTGI3d49hCAiVHuPmG32JOqAgndV5zTKYSl4qR4rT0oEGhM/1Czvs3OlcUFmQOa8PJGUM3LSR5yZ5HkqmaPfDI+Ad4fzdPRNbvF+yI7KmSBDpc4Ekxs4QdJPySrDHbzMned5KAx62qqMzB0qcGM7cTyVisKcCf1KXYZaTqm+SCAgbj2jcG7pPb0yT4lT3Nt3XBw8PdPuHMAzsdVqS1jQTm6nwSS+qanpKBsqZFDN7+JYvHM5rxNaCkWNHVx+iAovggplxxUmu0Dk36lKqXJaXH2aFJ+Jp+ltow9jpW7VGwwFsHKU2SmSW89qyN5gaxv4p65gAzVKmYztqQBqSVXX6qahdvbpo8dHctORQ9tZY7EzvVumte4tTn8ToWAXeV7S090+Cd4tjVKn+8LtB036QB1VMw7GA1jcoAOkQdoEH1SXiHEyaoDs8AAgDQGeZPNLvTaxzX7eZlRi2LZ2AHfxLRxB+IDyMjBAI3MEepB3jkFUMSxRzn5xtECSN45Dnqd/BDXGISyGsa3odS4A7idghCC7VxJ5a8hyA6BMacdF51zH2L0xmILDU2o6IlD5FJTcih5mtq+kds6dwVhdKvhVyNO1Y7PvrAEj0iVy3GKXdMcj/AGXWPw0oZbC8qHaIHIaNOnzXLb7UO8ZVh9jBXU2Lem/81FdA6BH0HJbROiOouVNwgfTX+nUb2tWEbQfqlFKrCY0bxoCVWKY2do5oVlFd3iUVcS6Ic3RKoXGO9mV7j+2vyiP20Dmqz+0ELYXHivNjblbNLO3GA1D1uJyBoYVbqXBQtR3UqSYSE7Mh6gjC+x5zuZSitdE7lRVKiiJlNKqFXwJB79DieuevAF6ApabY80XrUDXutM8FPr7c1qLRvRTZFuGrm4SuKnx/OPamHarYYWN4T79jnXwR1vgb3NkMeR1DSQs8L3P27nzSLbIBoRlu3M6Sm+CYAx7iK5LAATPOeQ1S24aGvIB0B08ly5mKh2/lIaMb4lxI91JtJvdpgAabmOpSV7tFq4zvsoK9buwELZY1zbaXoCTzOc8TV81w/wADHtooLbUKLE3TUd5n6ry0rQtai6rAHxH+G/pkGMKbkU1iAD9UVSqqsgzYY1ysJLkWdmpA9YSvDmHlVmNdG2iHquc4y8l0aCeiKAELTRe7QDsSp6EdgxHIkAYtgFuXKS3rU2n95JHRu5XRPaVZoxq9DfDVPKX4gC3Zls7ajTJEOq1R2tQ+IDu632KrGIYtUrPNSo8uedSQA32DQAPRT7YA3UEUkajexxx9Jj6bXuDXjVodDZ6kICsdD5JYaqkbcwDryXu0yC9RrYEEag9ByLpOS2g9H0mk8ivONiJsTI9Mw1kqQvKHplw5Fbmv4IM1xv8A6rc9JK2atGVpUmcLxSS9fc2C1dWhRurKOq1dFfzKGsJm77hD1Kq1cvFeqCVNYBNVi9leN3VwGoOXLntEkphTMatWBFU2CFWxjrHpAAE1yaLIWzlsGrwh3aNzolOsBonlLjKsymGNhoAiYEqr9pGqHrX4HNZeq21OEOp8kCkcxxd4uXGZknWUqu7sDUkeaQ4hxO1uje8fkknY3Ny7Z0dTIb6BGJhs/wBdp0PzLKsZ7JZq3ENMfmnyQ11xBTFMkHWNAhbTg4f9R58hp/VH/wDKNLm1x83O+xUiMRD5Jh6YDzn9R+Yk9TKxhhdFZwRSdsyPU/1Urvw8pnkR5Eo3/dcccRomFY3iUGm9TMfCe4lwO+nJpmY5Hf3VfqMcww4EHxRdd9dw2hhiNZj/AHiFtrKZr0tD1KKys7Yzrz194eagUNS4AQj7hR517t+ZG3qQ8LCHXB8lC56jLlqSpcCK7cp7PJm7nrSVi8JXfMDZ5ilp0J32+ZXlCnPkmtpaSuMdQG7J9PxB6dqNg0Afrmi6FuUZ+zagJjaYW47A+aBtt2e1eYqbJdjsmKK1JwQ/bEaESrDiVjkAnQpO5glSqT6fqEkuVYp4JkIpMd4FQXFs5vkijSRVKCMrvQ/ZQZjWfmMsfqjE9rxEsLlJiFrkMjb6IPtEYpVhsRqLi3O5KXLQuUZevCVZOF5uXremomDVSsXCYVijZ7pPTKKY9Bgomiqmj7Hb2m7ivQ9Y4LUBeEKOwYRdcVkjuiPPVA0alW4flbJPyA6lLrCzdVeGNGpPt4ldLwTA20WhrRJO7ubigsiynDX6RzMFj4YsOz4geC8JsYQXDO7qfsOSsrcHj+yZ4faAckyFtosnkZ7u2yY5FCqOBK9RwwA7I5uH6bIoCDqiQNEI9zGQ4EDt7JHC0C2poum0c9kK9hJhFbcbiDEbIAElUPFeHBVcTqugY9cNJyt5b+J5JbRtZTbGuegd2+YcumXmUF3AxOzneqW3/CdanqBmHhofZddbYiNlrWsAREI9Os2qeeZU2LS41rX6ThLmkGCIPivJXRuKuEQ9pc0Q4cwPkub16TmGCtJi5aZK7WJMmh6D8ibryVH2i1L0XqCF5KSpKFAuPgo6FLMfBO7O0PTRRd+0QS/ICD8zLKykwnVOgGhbWlEEabol1m46wY5oM3BgQPMTWsTyZ5h9p2j4XTsOsLejbtdu4tmIggnUyucWlTsjJMfrdG0+Kjlc2mHPyNzOMgAAeJUqSKxv3lNbc+Is44xCaoaNCZPpKSUDKixS7fXeXuyBwEBomIkzryK0s62mu4RG+IQV0Nxg+jpoomMKKoOkL1lPvx1VFwI8QZjqQXlCWa+RVXrMymFdLy2c3QiJ2lVvFLXpvy/ooY+0YoY3wsjuHMWSsLlD2izMj4z7oVS2W4WlJbqJjXGOhqStRVFCNKJovVbRzjkbk7ls1ijaU0sb+g1sVKTnuncPy6chC8IxBHkwjgrBsrO0cO8/bwby91ebG18Ets6AAAHJWGybAWLzsg2MWmeSsVqFEOt6aZ2Zb+ZA0hotqtSGkpHv6tzr+NRbilXK4ryjeAjcKtV751SqQSY125dEJWuGtcWlxdlEu72gHom6YRYAHzE1+WtbalqfjVNp1cFL/wAx0yw5XtJ5QRJO2ipthj9NlJ3de97m6BjR7FxOi9wSm5zy8syQCRAAg9Z6q5unKo20qTqRHtHVGtmcSmlqxVfDbmHTMtJ9j0Voo1NENkoUOpoqLxagYRhTbosyKOnVUoelp2JeDB7q0zArlPGWA5Xugb6hdedVCqHGNjmbmCa9LyGqtH5kLV70Kmcbc2F5TYSYHNH4rbQ6fdbYVbTr10C3veO3umUv/wCLcJsrTkE9oUy0CFljh+klHWtoXvAAOpgIXIJK6HkzPWWFm2Y24fwc1zpIRnF9ZtF1OjSMEsJqP3JcTAaGzHX2Vqv69LCrEEkZ3DU8ySPhaN1xriPis3GWGQ46l8yS3YNjbpr4lWrjemmh5MtWotx7ye5IFUNdUDxlEukw0katI6g6EKKninYiq1urnEtAIaRlBMzrAMdJ18tR7WxDxmcZPOfoj6VhS2gKlr0rOhOitRF1hYvgk6BwiVDSlwkaEfNWyyp5RAgiIAc0O0kH5xHkVWLsGm92YZWsPwjXQ679F6jIFpIPmS52ZLa10fRqQQUiN1Lw4aB2/mNvkmNO6nREMuxzB7qtS68S4vQrUqPZ6PazK8Rz5mVTb6mDssbK9qiQg7i3qBjLcYjuO/MquI0crz0Ov9UO3cJpjDJAPQ/VKm7pih2scodiHMcpSoGlSseufiM6bNTcOUzKihheNKiRGlV0Pp6rYtUFJ6Ja9UmOayGE6ZaN1Cf20AJBa1IU1zisCAsJbWznQiknmPK981gkkKrYxxQYOUwEBe3xPNV7E7mQQjcTAXuHdzA77e1TIjjr8xaDAmdAJJ2Gu/NbGg8h0OMO+I83Ty8kDh1sajxA83cgNpV0scNAiduX66p3kMtJ0omVb6mLNE+E4Y5m2/KRIHjCfUa9RrS0saQZEgwZjkmttYEnaOnijq2F5GF/dka66pUcg2sdjZnWQDkSg0a4oQ0nMX67aNAJbE8zMbJ3bY5Aj2Vax/s2uaGnM5xcT4d6R7/ZT4e9zy0bAchtJ5nxRd1Cugdo06baws7R4lvoYi5yOo13FL7G2gJ3Z2iz9xVfE1I4E2ZTKjvrAPYQUwbSXrmIIWEHYnO6cQ4pw0sc4dCocLpQ1o8FdePsO0zRvoqhYbBbrDyPVoUzM9Vq1zGzqkN2THCMQZb/AL6rIazXT4nO3DW+JSuodPJVvGcRNRwE91uw+6aoAW38TKV1GyzXsITxXxbWv62eqdB3abB8LG9B1PU7lLNyPYe+6Gb8Q81Pb6P16/X9fNXE7jhgFHHxLJYxoBtlRTbeXJdgteSR0n5p6xnVI7lIZoH4HMMtrc90AbwAPGYj5pZx7ZtpthxIe4NAERsZcSR028c3gnrCMojqPqqj+I+MCvcgAghggxtmJ1A8oChhJu0GcqUvYJXqbtAP5hCcWVMlJbY6+SseF/DKekTuVwJIylqt3USAU24VsDXuabNO84TO0c1JxZTYy5qtYAGhxEDlCEeoshJi0MVPd+0pWJ0pBCQKx4y6Gk8+SrhKJq32x/isWTZhDHKVCscpmuUjD1aTtetyoQpGOUYbTZoyamiQUPSRAUDNBR4nTKSFu91ixYxPMCaKrpJcR+x+hWLE3xfuEVZf2NDuGf8ACPmPurizYef2WLFDJ+9v1mefwI7tuXkpMX/yp8x9FixJ8f7m/Q/2ljfbOOYj/mArBgG581ixPcn+AP0jHpX3y5WnJOaGyxYshkTUHxCAsWLELIyncdf4Pque2P3KxYth0v8A9f8AeJurfaIxvvgPkqdV3XqxaOnwZmMX7mmlP4h5r1m5/XNerFfDT/aO8E/xj/pCsjtlixKsn7j+0CshPI+v1K5rX3Pn9yvVi50/y0sxvJntDcqy4X/hlerE1MpzPEuH4Y/5+l5O/wBpSnib/M1v/K//AHFYsVbfwouP2D9ZTcf+EeaRLFimniPsP+EJs1TBYsXjDVkoWy9WLkKSTUt0UsWKszR432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2" name="Picture 6" descr="https://encrypted-tbn1.gstatic.com/images?q=tbn:ANd9GcTp5J0RZ75PpGk_vs0FnIf7m_KM2pqQw6ro-mWlizTvR3MVcs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799"/>
            <a:ext cx="3672408" cy="2497779"/>
          </a:xfrm>
          <a:prstGeom prst="rect">
            <a:avLst/>
          </a:prstGeom>
          <a:noFill/>
        </p:spPr>
      </p:pic>
      <p:sp>
        <p:nvSpPr>
          <p:cNvPr id="60424" name="AutoShape 8" descr="data:image/jpeg;base64,/9j/4AAQSkZJRgABAQAAAQABAAD/2wCEAAkGBhQSERUUExQWFRUWGRsaGBgXGBsfHBodGBsfGx4cHRsbHCYfGxojIRgaIC8gJCcqLCwsGh4yNTAqNSYrLCkBCQoKDgwOGg8PGiwkHyQtLDIsLCw0LCwsKiwsLCwsLCwsLCosLCwsLC8sLCwsLCwsLCwsLCwsLCwsLCwsLCwsLP/AABEIALUBFgMBIgACEQEDEQH/xAAbAAACAwEBAQAAAAAAAAAAAAAEBQIDBgABB//EAD4QAAECBQIEAwUHAwQCAgMAAAECEQADEiExBEEFIlFhE3GBBjKRobEUQlLB0eHwI2LxFXKCogeSJNIzY8L/xAAaAQADAQEBAQAAAAAAAAAAAAABAgMEAAUG/8QAMhEAAgIBAwIEBAUEAwEAAAAAAQIAEQMSITEEQRMiUWEycYGhkcHR4fAFQrHxFSNSFP/aAAwDAQACEQMRAD8AWcLl8zEF2YBy25v1/cwZwvQDxCpSAFOS5JIJfFJGxvc3gSZqkkhjTh2e7DPbJgpfFAxUnJLtl8fK2I852YG1HMkpA5MnxHiH3WbPMElwb52aLORSRYkqTekOS12A3zsdujwtTxWp2FwHZ9vT1eJzdelRDKIpBx0Ow+bbRSmIAO0ByDeVSUUA1JcggMe3YXDHy/Q5U1IDggVAhQAIckEG6S4Ytc9stYIz7BL2FVJ7K89/5iPdMXVyn3fxXxa1r/CH8MnmSDhZDUizAMyQAR6OCX3A+UMuGBFQrDBKXuwY32cDr8hCyRLCg5AYEC+z42fv+cXomJHKpWzdmSdw38aGC1CGANxlxDVoUfu3Zst2NsAQl1elPiJdVi7nDHBDA/Mx6jQAklyoA2Ysw8m6bOMxLW6jmpzcAt97LkbhjtFBWmorvqNyGn4aZkympwkgMVDa985vt6RIySnxFD3i5scOfSzD4eUWvhQYgGx6OTa/Ta/pFcrVGkp6nl2yBknZ8x2m5O5LUzKlhRBVVkqJsRkn8R7+cTlJANKiKma+GU2zZu3p8YT5hSliwe1ujYZmpfdojNlEgKpJCiGIBuQAWfqMwosbCdq3uUqWJ8wMlKBmkWslns7YDfreIK0Z8QP7rgWOxycMD+8NZSUoRVSkk2OzODh7DBL5+kEo4iKChCUMaTcAkFIAcKLFL0/XMTZiDO2MCk6ZgwdXMySbs1yBTY2+paJ6jUBqqyAQQT2+FvIfPMCayWjmqJur8VjvZgxveA16lIdIllgDhRb+0+eYINwfKMkSkqpIU53U9jsBezs3wi7VaZRBTLcl2NhfaxZxtnaEHBtZSoyyFVA3wz4xneHUrUqyCRZgGtawcjCrb9fSJOW4hq5PRcQmSvEkrT71iVBOxqFgX2u3SLZsrxCZi2Y5SkBKXAYOEndnOLuYBlSqloVMAYl1gG5D82M4yOsOeIS5c4KmJlGhZAeWkhIbGHCVEC7uMwSN4RuILqNRJEpuYEsoKqdrYAKet84imYkKllQS4FyFC1IvU/cRR9pBIlppSWALu6aezXJZ87QTP1M+UhpqFEljkjlVg5wQdvnAo9osA4fxGYpYUCkpZrJwOnaBla5RV/UIOwcW7XD39WitWkQlVRUaFPZIPmxPR/PAir7aF2UxBIIfY7HaHIE6XeOi7gEg4BOfRrRUvWMAmWA3MWL75a77CKBOCVMRkuQf3P0iHigvULOSNvR8gYjgN51SMyfWAVKvt/GvFCp4YBuxPft8I81WpUo8iWCcMLv9YqlKKse9YeZ6+cVAoTozWVW8Lm9Wv5E5t8xaFkzV8xd36K6jr3hxr9Ay5ZQ5C/dSlyZamBKWAsxduoEIZyVCYbg1E36l4agTOn0/2fmj7FKUzcpLepMfN0EqcgAno+57fGPo2kllPD5afveEb9yD+sYPX6lSJYSpAqJs4Ta3YAt8PWCewE29T8Kj2gE2efLz+kdFnD+GKWCtSV0knA337/LrHRx0zHdTQyCki4cs4Fv45aPJKr5s/dg+3aIz9HflZzfNh2iC5ols5d33YdfnA8MxbhaZYAdNz07EsHilepazNgA+nT8/8RJOrEwgqunoBYnu23w+ULtXIIUwCnew+6BdmcuMQwQCGNtCoEElT0jb+YciO0mspKQDzG3u+e73ZxAHCEGqkqL4AuwDgnsxfEMygJW9Sqybhmzi++9mEA0u047Q7hUiXNVTOWUIysC6gwNIAIYE2vcRdI4Pp0o1C5syqlBGnIBTWogAFsvcCki7qOA8B6bT0rqVVU5JqJts2b2/loKM+pmdTAWJdrnJPnEzk39oQQIBouVDoSFOApVsHZj1dh5xbqNGlRrUPeJw7vkYu7dt4u1Ol5CpDBgSwJYqNgzjtbo0Cy9DMW5FTqDEin5l8wddgkRZ6jUpWAljVcK6sA9xTbb94KRpip6VJCUsSnlfu5YEn83gGlcspCFBWwSDm2+xPrBE2caGYJl9AmlQqsbepvlojZB2hl+rnJcMlN8b2A3bbtvaBZs+a6EggC7JZsgPti2e0VDSBSSZa3bL7dAAN7H+CCZs0pkhmM3ckhQu7gAXfb844bbidIT9CikutQs5pcsfInt1Ajyf4bsmpYNrsHP/AB27EmJGUZwAKSkNVW7BujMxPfsYUahJQTSqsXfsxI3ts8EbzvaH6RY8QylAlCiyXB5S2wV5Nfe9oPUqmUaZY5AAq9t0ufxPfD5jPo15KnKmILuRe/riL9bqxSCKS/b6P+cCt4e0NlFCnWkJQbO4JuPiQ7nEAajWc5UFCzku4JLg9LbnYxbqNWlCAZZKbWB+7UMXOx+kBaKQo1FTv1GX6vDaS287jmGLnE/Amwuw8y5FjH0D2eneBwXxMFQmqDdfcTb+Zj53O0TcwUTbci4bIveN57aTfs3C9LIHvKSAR1ZNarf7iBFMY0m/aWw7WZkOFcRKkLTMapIZK25muQxZwQx3FjeFOq1Sls5JFiATk2vd79YrRPepI+8Cmw5bkDHW5i2XrkoDguQbPdgbEA7WAiQXzSMp1unWgJUshlixTs3Xoe28VaLTutJBSoOAejvZ/wCfWKdYtS2FRWcAEv8AMn6wx0MtMpBqCVK5VBSFkqThuUED1fcRSiIYy1uhSHVSFrUQhKUBwSQwAvc5NoSzpRQgKpFKiUi7KBS1TpckC+7PfMM/EBC1BDBlHlQkLUQbWJJOXz9Iq1/D6ypQCJaaEWVUATS6nd6S977W2gAniDaJhrSSlKSSSWFJLvgYy8aHTpIlFQl5BKlAAqIBSD0uSrHQPAek9m5ak1lJABSoALZ3GM2DsX+GYcaqSPDCEKBuy3I5n/E2H3sDyiOYjidtFSlL8JYKimoh1PcBlPi4BoDvb5wgXwaYpYS4ubEXS/3X7E2do2XEpUuhI2Q1KQDsCxpT737GESNAFFSwuZLWQRzDY7AgGketu0OjThNhxBf/AMNMtKgk0JS5wDYHz3jLcR9nlzFJdaQkAJqWQBlRe+7N6w9XpQCl/cqBOMpL4cOY7Ry0G8tT0VEkuUi7i6u5O+0KzEGac7EnftI/6OugITNam3KzW7Wy8ex4jTgOUsxLsA4D3y9z8o6E1H1+0yxHNUXDJZ2BAawtuS+Q8RVw5MxbElIcOS77OHu7fnDvScKppJIS4ZNxd9z0+UeTXweu4a/br1izPp2nExdw/TISKSlWXdyCm7Wc7jHWDZOiUSVOANja7Nt26RdqpgQR4iOZrHts3x+cHSEnwvc5SSQSGUBcnuR+UI71xFi1PDwlTAKSDgvn/rbe98wSmQmXLSpRKljASMNf4ZHpvHI1rKG6MEHZ/vOc9vXrBiVpCXSEqBd3dTAHzHl6RFnsQ9ojnalZU5OQxfcFvhBPDdOCplLKCnYB7K2PnaA5+rAmFKU2d0u2D0Hn6m0EjSLLlSV3ueUNzdafpBPEMZaLRTQwTzgYOGyPXr5xCfPYKAbxVAAgA7kAks4fftaBtHrllkuytrAfwttE/FUgKekg4pBqFw9/iT5QKJ5nS1OhQA6mVYEEE3Ixd2y0ETtIVU4JJe6rMz3LUs2A94Cn6wU2K2IZgQFMBta5wL/lFMjiHK7VCkMCwJux3sRi3eBRBhABhuvWKaakmphSl+XuzMcd4CSsJNFJKTkGxxbmF+1/lAhkrDFNKksAQQ+/cu/r0gYJVJUCoG3f8xbEUraDvH86SpMnlUBSA5dJCU79z8IXafhtR5VJKTd1B3YOxGRuHb9IG4trWslZAOzBr72uYq0873CcglrfnAHENQj2jCQlKb2ZmSGL9VO9v5mErlqTt3vnaDJ5VNXmxyVAhmuA/pFep4cQjxHCpYDEjbb4DGYoARQnCeq1IACUgUscscYb1eIzdcQCAOZmuHBtfO9ojJmgJCUh7Fn+XkcxVTU6rAPjv+kFRsYdu8P9m9IdRqJMgBwpaAX2S7kt1Z41H/mPiFWsSjaVLAYdZhc28gmKP/EfDataZpxJlKv3UaR8ir4Rn/aPiBn6mfON6lqKbfdBIDegEUApZf4U+cGkS0SnqVfseu2ICnoe8vqzHy8rhrR7Olizfm/qdmgmXpZiUGYZQoSACprH1O/WJCh5pHiC6KaZXMoEEXS1r+b+sFStUZkwBbOBzKBYlizqLsTgPvve8CL1JWwIDJuPP/EFaThqhchn+7hSgL2BLn9Iba4a2hCJa559xQSlTmUC1W7HDqL5/WIztHPDVqIqBwoEN/twU9i7Q1kSyGU6AQLEEkEFNICnTs45h39enyZgl1rQoK/EopKSRcgMbFmt5Qq5BcUEy7h5XOQiWpEtPhpYkIatKWUHBNmbA6v2gIaubMqNJQSwKgsF2ZgHFrOCA9wlmvHSkmWaiouPO2xuzdf2gxejUwUlcuixZSiwtYHc46F3jjS8xrlGlWsATAxWlveSaarm4zcHr6bQZwue4SZzA1slnNIWp1LLlqhgFnDD0pla5woGg0DKXs2SAwu2D52diKxMBlpXcAkgEn8LP963vD5xw3MF1DOPcRDghNKR7vlYX6k7+ZgDSadSnSVWqqZjh7HoXZuoeCPtqFJ5UIUBZlN72SQDfpaL9VPYpJUpJWk1AEOC7U4ASosR2eFeF21G6hWjKAoqU1LAAX6nbZmbO4joXavUgh1BKSTccxbLDzubk3joVVetjAGAlkqSQhyaSpwkAO3cOPV4X+Ot2KbbEhiSPPMFfaVJ3Jz0w2M/OBJmprLv0Ifb4YgtvJAyWomrVQ4cB2Hbp2aC+H8Uwm7KyH3GGDfW0VoIbmKXsQACcdW2ONoOl6qlZVLYOBZVmO7Kzv8ATMICaqGxc7UzPBZQQ4OKnv3H9vlEP9TTQRLJBJDpVsLuzEWdsviCdYpMwkzVh1PSB93dgC2XP8vCgopWA1jgn6WNnLW/SO2Asw1DpXhql+IxXMS7ByKRs9mO5z07xLW8VJeWBagEmlxcXALWNusLuEz2Vck4YAgXte9nGYM4jxNfuJI5iSo/e6Dy3f8Aa57zqgkxYd295gA42Gf51jzTa4y1gs7dRYPd26wDqNSlJAYuC6sDPRrb5g7/AE9K1Epmcw9502D4L23IHS+YPeHtLeL8UCzLSlgQ590XqwyvX6RFei5OZaU2YZLm5OLk+QgCYoyZhcAqLAdMMWMES+Llurscdc+mYNQGUaZZJLKpcWuTfyPl0j1WtmTVCVQKioJsm5JLDu/lmO4oaSSBfGDYsPW4+h6Q6/8AHTL4lp3FxUpj2lqI82Z4qFuOiajvF3EPY7UhNa0FCKveU1rWcC4d7EgAwJqdKZYHM9VgzZP7PH1//wAkaoy9DOKWBXSlXqod7bY6R8aTxRJatLu723AYEd7PtHMtUBKZceg0JAAkCzoJIJsLv03/AGiE+SEICQtqyxF2bv5FonqtRdkYuQ/f+GKZs0FJSvP3T0LfHt6x0l3lQ05JdCrMzsf5iPCCk5Hpg/pEZKDakOxzj/Jg9PD1KVhnY+vSGUbSgRmOwm79l30nCJ88tVMcJP8At5R/2Ko+cqlKDMo3PXpt5R9V9sNKqXopGlQkqCEpMxnNwHJ/9i8Y3h3BVLHum2CcWz5EOB69oGVgo37SuQEAe0T8P0NSmu+Sptt7CNJI4ggFUpdZSxYFCiKDfNSgG3HL9IE1shbmWU+EkbJZz3Khnz+kEcD0qUsrxCoAuoK5rJYU9yXIbteMuVSygn8JJkIUN6xfNnac+GkSb0vWAQPUVF+t+sar2S4VKXJ1E2cVKKLJKWFLpOXyXYh3AIHlGa1CkOUAql9FAvSH912e3VtjctB/DZs2SlcolRSohTqLhTCxcWOdrWiWfGTj8po7c+kK0nmbiDCawVygJSAwYvY2LncuB5xcNYgimt67l8OzC2CWcPFuo4OmWqtYJM1DhLlsADscC31cMBNkFNyN2NhZ7v2jgUO4kWFneDUoFQLFi4s3a/U2zBnhpMglj2Azi73cNd/4YtM4TBzBIWLO2f2PyPpC/g6pg1MoLJKAoAiwYKcE27GHva/Scos1PFTEy6RLBYjzOxL/AB2iuZr1TDLQL0kkWG4FqQ93A+doaztCEzfDSS5KmD2LKOR0Y38n3iHEuFIB/prJUWCqUKZ+oPXzbG0UTMA1HmMDUWK06lDPNsKQKaTvUXcXD9u0U8VUuWbIWlJLVKBqUSHJL4d3bo2bu30+nYGWlRUkEKsXLh7VCwGHMWLFSCUqSVm6gCak74LXIPvDthhD+IL3gu95LT8PQtITMLKIChZQJSmwJtb3j3j2E0/UzJk5S0vewCHskMAL7AAB+0eQGRr2MN1HWpS6vDUkE2IJJwd7eW0D6zg1KjzEANbBzcvZ7Pc3MUz9aQparkksL+XqAL/wRSgzFhyoHmFySWbq4/aHG0lJaufLQg0grUXATU/y6QIJi5YDhgR2ceTG0T1qCnJA9Ax9dsQNIm1WsOgJve29nxYQtekIlx1lFN8uAbFt+nf/ADB0qY5S5KnykgB/ln0hShJYk+6lTg/EK8xi0WjUKnMwDpdvIt32baF7QkXD9YolQUFJYG6QGpHTEAa3VtZy+zWZsXG2YvQhSpigLhuYktch/wBvSBfD8SYoLISlJvZm2DPfA+Ecg3nScyfUKiCqkC5LPdvhkt0jz7eGISCCrOM+cFIkJocFagfdAAu3R+jwtlTEpBcF8CzN3Ymx7Q+0I9pZNVUoEk23q3OzesdK16ASCCXwQzuM2JZvWJSpjkCkGkXIGRtbs8DBKCtVZUk7MgrLk2DDB+MctQ1GkucZqFOwL1hy7YckHFzDb2AVRxKQQoKDrDjF5SsdIkj2flgOkrqZlBVIBBb7pLlrYEMvZvhsuXqZL801Cg5QlQAqBsogM9Nz0cRy5VJsR8fxCPv/ACdqqtErZ1yx83+No+SSwXpswy9nth/yHmdo+ue1ejVP0oQkpBVMDVFg4Bs+0fL+I8EmyVkLRSodcEbEHBHfEOSC1XNPUDz0IGqWt7A+g2MXo0VQ5rk2AJf+YizSTSoKcvu9vg38xBAnMoKDOHxlusOB2kFHcyB4cyQEje7/AJfONR7C8NM7VIEwcqP6ij/swPUt6PCyZrEsGu+cuBGi9k1t46sMhKT2dV/pD0BNqqobyGV+0mrWvV2M0pBHLLWUsTd+7OAz7QsnSzNUkMVUuQUrYM5qBUlmuLkdG2aLFzyVGY9ySwO7/kIb6zhxR4aFTQqbMlqmBKEMARSpLhy6QAt3N3drR5ufKNQKjnj3+0kMbZ3/AOsfvF+j4MJpZNLYVQSwPclxuN4hN4RNkhZSqtA2YA2YuKTgPvct5wVpphEpNICSku7skuSTYtYv322ghKwVBaSJZAKlKYEqDe6R0BuD3IiAzvVk37TMXI2PaKNLrpMyWFKSlDDmZO4sb3IPY277QLIZdVrpBpKS6SGyASC3p8YYaXSy1GYkJQQ1iLB7XFrnOQGftC3T1qU5QQxpCkqDH0IYjvFL1C1G8iSDzL5ylkkqvYUkPSDZjte8drV09C4BvguAVWBYZN/8xLiMv+nUlKqksW9dgLEbvnECaxHioAYu1/SzN1a4hERVocQnneDSNCVzS5UlAAI75x8QXg/TaUpdRC1m7OQQOjOb/OJHVJ8Eu1SVU+TDf9IVr1SJiQkghRBYgkPcsbHGw6gHpFSCTK48WTIC6/21v9h9Y18BfiCxK1I5VkgghRdgz322N4r9mJK9XOErU1olEKLs3kGIbfI6esTk6SfMRUEFCLGpYoGNn5iL4AN4KmapcrmR4imThTBL9affs27RBw+kgckbRRsRfEC4nICNRMlIIGUoCSwLksgDFVJBG723jN/6VqawoApU4A5wlxgcpLnHQ/WKZM9U1Qdytc1IKrvc5fzOf0i46wlUyZlSlrscgVHq/WkNs4j08eMoAG3Nbxio5EceIoLNdSFtdVKk1fEN8MtHQN7Oe1c6SVS6ETE5pIHKcWsQPg/ePYk6spoDadQEF1qAbgGnLD/JbyeKJCyHHa/p5xMipKQxvn9P2gyZwwpRUCkOAL9AX6+jQ29SO0A1etVM94EBvunc5J6/tFGm1ASQ4B6G9j5PcQVMkFZS24v5nz7QNqdLSWKnbp12zD7RtuBGiEJnJAKhUXDpFrEZw14VamSUbuxyN7xboQElwsO2Mu4bBi+ToVzFFCMG9yNrlnMCqg4kEa1amFqRZj2zeIJkKVh6WJyzQdxH2bmIUFqCky3y2AOvo5gzjHDjJCPCeYhQBFVwezpaoY+MLqUHnmEGot0qCA63K2pQHsGINthFU3Ql1AgVF1Zx5dtou1onGygkKb3E3KfO7A9niC5aiQb8rMGh+d42luZ2jDWKc73AY2xDnhXsyXTMSrwlA8qmq6i6fjb6QsCQLqJvnrb6ZxG49nQDpGd6Sof9ifzhlQNsZbDj1HeLOK6NUkplBaZqiErK1ISlnuAlgbhnqPbziPsygK1CAioJC0koYJYuTV/clzn12DNZspBK5qwVKelAOAlCQl+5JG/Q9YnoU/1ZTkkhRyeiSTZ8WA+EZcbKG0Ab3vHQhSEA3uMPaeWFyEJdST4hpILMUg3PUC5beEMzjCVJEqeHYck1rO1wyS6fL1h1xqWpchBQpqVEkfeLkDl6sSHF8xltRLDeZv1Pn1Nos+HW2q+OPUGWyobLeggesWCShKEhTFiHY+W4PRyXxY2KyXLDDqTYZ7fyxhsuWgppFt84a+SfhfpBEnRhUwLCGrl1AvgkkKObMQou2IZ8ugb7zNlajV3AtNol0FaVIURlIKSR0dmZ+oMabh6FS9FNUcrUPQJH7n4wn02mEsklVlJIA/tNvrcFs7dGM7WPLCSBQgOprAYBdskv8XiTZwbAgXJpsQNCE1PgFrHJA9d7w4QjxppnGoFNpYSLgEFNjiwsSeuOlX2esMCR5EAnYbXAYt5wo4zxSaakypgCHHLLdNjcVKckvh3F3jI41kae21+nrFR3HeF6aX4ilihSVoIIEwh2fOALdIpUVCXVU7JKXYs1TkH8XvN8Ip4JMW67UFbFgKlEvSlIJsASdmJ6gQ808tJ0iJSjzrXUo9QBfawZrDf5T06W/nErmCUFUjgH6kCxfsYrkJIDpUKw3bAw17736Bu7r2g00sS5epQgJC7KSCQAtiQ4S2SCCIU8XmSkut3mEMEJN6bM46D5esNOF6lOq0U6TUCpA8RGHtzA5ft/yHWHOxsyQQmwoiQzz4ZDkuaXJ3ZzYXvZn7wg0nEVzpglALZwkEYLZf4QVqhSXflKcuwNrAjc3g7SaZKkLmS+SbKBYhm907HYgEWwb3ZooreW6uQA3ibUTKitQAUWGRarAsfXI2EU6bhooM6ZNpUm4SHv0chmAyWL7Bsjp2oJISAHU57co+oNQbzihaz4cwZdLDvUQ3/Wo+kUtrWu80pmyBfDGwar+n8uMeA6lc3UBC7yi6lKBNTU2NybgkMD5GPPaLTKrUlDrRLuZiWBf/ae1siI+yCyJgcBygpFsssb+Rb0j37efHUuXZQJBGxYtf8AWAbXJsJZMIZHbutH71+YgHDJa5lUxE0AhKkpBUQVLICU5Hvcz5Z0i94Cna3wyxFX3VB+gcFwBuSWvcnrDdapcqd40pFKkstUtSbAoL8uxH3gNr9oJ4zoRPmo1JTyzA6kpTarADdX69o0Lmp6PHb9I6YFfEcmobdu5/n5RMJwQkMlQCuYMc/EbYdt+0dBGrmf1SBdgPMYs4cNjFo6LVe5ERcQI3Esm8TegDzU3bb+do7UalBVcODgnKSRi+0BTk0E0/zy9IHKiXL3z+VvlE7uYdIhstYZ1XIunBPQfWO1UhZAq5XyLXL2bdu3ntF2j0JWAScjANx3g48OSFpSalOLVElm+u8NpuXTEW3MVaeWxVUkncMPRv3848k6hYILlklwxZiMN5bQ+0nAZhISZZCVE8wIIBOHYlvL94M4hwrTSJhlmcgJA96YtIUp+16QPiXiJyLdDeSb2jE69cmWmrmLOayDkXcsBTc4G3rAk32jSSJiwFy8BCQXe3vDLurF8HoYCmcYkCyaZhNnSFKc2vVTS/mYqlTRMUaZdCUH3nPMfJ/dPe5+sVxB2sidiXUaMfcMTo9bO/py5iFBJqFk46gguS7WviFnG9IiSpk1UkqBChcFJDscEXgPgfE1SdUCPdWaCOjmyrDYgOejwX7WFcxQmKv76Qm9jUFEDZzUbb0wSWTKqA7bygyEDYwFOh8VNiQ5/wAt8o1Ps4PDkTEuSyy5OS4SfnGf4ao+Gl7c5t5gERoeE4meY+aY9BJswUVvvB+ITHQsJPO5/wDt8D1i/gaiucgsWCSXb+xWelz9IAnD+r6W+Hz8odcLnf8Ax1qB5kKSlwPxA/Hz7RiLLjy6QNz+cmGUZduZD2lmlMqWhLipR5g4IAOARdz+R6RHi3BkGWFyptUwhNSSUsogcxfZzfMD+0S0lSApTJALf8iP0hfp5vMkj3RcP0Y2jL1WR8bqUPPP2np4kxZxkVtiqkj35/aCmSQsoJ746WH1hnIWlSq1uQkkBCGchmo7DN9rwt1OqUoquCncgAVB/qzd4K+1qAKZbIFnUWUTkk7ADLBibdofIWefPkknmG/Zpi1JcUVrT7pAZLue9gGA2+hs+bJT4iEIAUo3s5KTZjcsnJvm57wh4Vr0EmbSpQKlDZSkpSAxvZyCvDHPRo1Ovl+CnToQkNNIMxIYlIJDcyw7BLFkHL5eIZAyroM1IhZSKv1MA0miVWpRJalICQSyW3KMDAu3a2IQ6jS+BqKS1JSq5NmJBAc72Y+ca/iczwgFUKvgp29Rv9e8KuJaDxkAqNK/ulixNsoDAnsbP5tCo/rIMouoMuexrSWAcVAXamkmwci5FvSKDPQZM1Jc1IsVA2UVJ7OBb5QVxLhVKpaULmJVLSQwwsAkEqZ73Bd97YeIaqRLnIFLBVqgn8QyR8He0PrB8wiVR+Uz8rgk0kcollShQsnlcDq2CU2H9zXtGgRKAVKnLVKQsJIUea4cbVOpOQxfI6NFvCZiRMTJJ5XZ3GeiRv54Ha0T4lxeQmcqRSrLpLOzlmCnBsdu8A5PEbw/a/pKjxFHiDYGxttfrBaVMVppEsAMgJIIAYAkkOPJmHaA5OvkGelAUlKzZ1OEg0ksohJyzYOYb+ySUorFxWoJYvYkNg+THq0L/a3gKFpVMYBaSATipywDjLGzntBxlFeiPa5x0s1mZ3WaYpIa1Bu3uhzdO/4oT/aXJBFgbEWb+GHE0sKWIdgoYNkgMbWxCjXTVVgBhRYMMj+69zHooAdp2MAsY40mqKhYlK8gjr1HQxRpOGFAqm4yGIcjZz3z5ecBSJQ8QELISDe+2XAy2zX9Yu4jxgzXAAY/G/yHlB0twIyo67DvKkTSoKBI6izeg/mxjZTdWlYBTilF23CEu43uD6iMhI04SEKWHrUwSezg+kPNPPC0ABwkWPbG/ZzeFyJfwwuhbZfWIhITUWJpu17hiwf0j2Hk3RlQazu9nFm9OsdGueiEiWfqHBBDF2SBe2Q/xi3Q8PfKgl7B1AetzEpskFyHDi5ipUoKsAGGbbDtEDxtPKNL7xqkSZZpB8VXRF/ienmwhlp1LWoJMtKKmCWUSXKgGYW3PWEenI7pfZrH4RpfZ/XhWs04BD+IH/QH0zCJiABJJJjY1Uqd6MO+znTLmpBBpVSoAABy4e2XaAV8IlTlKrWXYKSHS6Tubh2szYN8ZiesmBa9YlSjzLA6YWfhbfaES9E0wCZUo4lzKri+CcvlgbX3ZoiisULLsfxkQhO4jKTrRp0Ll6gpKUGkH7xG4KWDjI69IDn6zTqYypl1bFKgCf8AczA46ecV/YlHmrIZwpdRGLMALKc7Mf0bcK0qAlU0oUQnlUkBg+QpqsEW7NDFVUeJ39pQpp8wiiVw1SnSUlRU45bWs4xjr8N7m66YSlMiYQVgpckKuQ4SQollKZgepwS8cjRLmApoITghJLNdWRgdvTtEBpEgEUJZtifMZf0vBB8Qam7Had8Qup0hAppUVNMU+HuU4zbmT6OIbezsoivZwFAODhxAkhC1nFShepstuRub3aDNDKXLWSUkhViQ7X3/AChE6pQ+k8zsL6XgmsyQn3wEkWcuD8h5ww4UrlWAOVRQe4Zy3zPwhbx/TnxUEEGWoBIu4dR6bG2e0MNJQhJRLXW3vEEFiS7Ws+T2hSwyMGHN/hHQ6soMU+1E4FaBs3fctAWkIBNyXD3Ns7J6besS4ypRmJABJb0ck284H0+iSgupVz/aS7/zpGjIFI3j5wQxN8/eeTdSBLWgywStSWXUSpLA2Z25mL9gI9mcYrlU2BYg2PYt9WPc9YnppiBZlXsMYDgG+932ztHieAqWl3DWIuzAZctvf5dLx45mYgg7wzQyQnSpBapauUNklKhZsbGNPwzhBWEVKem7kXDgeb4EZ0ab+pJSlK1UlnCHSB9412ctawP0jVyNfSGUQlwSQSzDdX/G19oydSwZwBPWbOuLptCHdzv8hx+Nn6QhaBPmeGVKSJYqUskB8MAGL5y9o94/wdcnTrUn+ruHPMSqwAADBKQRfJYnyzEzikyYp0OFGYWLkOhLBJtcBmw5JjV/66DIRJKXmkhmuWQynLscPscGPOzHNtVFe47jj95jxMl+Ybj7zBSvaCdpZ80rI8Iqa61KUSHpZAqZwH27mHHDeMy9XLnKTInJMkBUwpRzAEs4AJKmZ7PYdoC9puHCYaU+HLKlGYm7IXUTlarA3u+Xz0V8K9oZ2kK5Y5awCoF73Iexvd+ovHrUPD1AfSa+l6T/AO/PoUgE38v5Uu1OsWmYmZpzLWEpF6SFEKDiou+amOPeBvAesClhC6SVEqLAuRSWyOsMfZmWkaiWSASuYygcKRMIBS2N/iB0hn7S+x0pJHgLXQgF0sFKSHKnZwSL58u8UXwgwcjf1/WZ8gGJzjb+wkf5/OVeznECmZQTeYlnOyw5SfN+X1hpxtaVaTUEYCQxOSUqSx8izRip61oYVsQakLCjzNcZyxSzHDsYcz+OCdJ8BQKVLUlyCAggFykE3Z6bHY9ojm6dgw+czla35u4r4zPlzAJyXRX/APkCQOVfVuh69X6xnp8oC4VU/Zj6vDTiKeZSEyyi7UnIKfeBtjfpA83hvKkBNwHUXte4HTAf1j0sPAuVxChZi6nzeDJOhqSaHJAdR2AO14vnBISmgAqBpLgEEM7tcZJvDHhUlTGhQBOwybNnbG7Z7xW7mpBqjPSyEL0jKAIuXPZ79j+8L+Ca4UFCrs5Ftt/riL9OpaguRdIwU2cNmkb/AKR2n0KBLY5y5zfbtEsaFSbhxYihMJI5XRck3DsG6g/lHR5p5dIvMT6n946Ly9mKtRPCQAACp9v8QHNzZ+/rs/SPQxfq+TE0EnAJezRPTPHO/MmkOzhkjrn+HEOfZIgayQq9lpF+5b88Qs8I0YIuPla/TeDdLKMvnQoAoILjYg5vm+0caAMnrEOnkGYtQ+8olRG7qLegHzKu0WSUC6DuLeX7YgFLkOkME5/bzJESOpAKFYVe47/WFUUoA7SqZFUfL97k6EoUsGpmJDKIcgscEOe3eGXs3PCVkKJKJqWKSonu9y7ZD9WhZqJgTMQQPesQbgEgb92/jwXrNYJCGT76ySS/3Rgdfhs3WMuR9tAG5/lzmy6jQG0YSakFSTSlMsKWJrG6EuopLMXxu2O8JperTNJUlYWr8KmC7+gq9A8NeHe0KKUzVoChSqWpJBpdQYuHukh/5aMhqglU4lEvJLAPvhm3jPjBsr3mv/j8x6fxwPLde8dy9TPKglKl5ACWDk9A4fp3vDBU2qYE1KrUAWJLtv6Wzi3aPeGcNKUDxVkJBcBSrpa4Ykughvut6RWriEjxwJNS5gsSkVMM+8osL9+loIpWsDj0mJSVNwrWaKoJ8V01kspTEJoIaxVk10v8YV6VaUKKQwAJ5RYOLBnYbYJ3MNZ2oUXEyldgllJAKers4LdjnLGKNbr0y1U05DA0sl2wlLXyLv07RDxGVjUUs2q15lnDhKm1IWKV7E98Xwc5DjvCnUaNUnWISsEgrKb7OCx7j94cmY3u+8SDyqN9wSksWt3EQ1nECpZAISUMxGKm7uEm7A99obxTquAMbN95n+JTEpne6TblAwpRLdcWgzgZVOrE0e6WbAYgHHUN/wBouncK+0CqYkpU5LA8qgRYg5bqmxBBHeF8mVSRKUUoUQby38Mn8JuSD5u8UyONBUbmOCpSq3hvGNXOcGWoy5cv3Eg5P3lXBuXZ8t0cxmpulmTJ4VMSolRs5Ki4DWJ2Bv0hwsLYuo9KSXSAN+jYH+IF1OpSpS0JSorBI5VUuEv7rPs5I3uWIsKYGNAKO0pjZjxNR7O8P8OWEuFM4BAsST/i/nEZ/trK+0SRLReWDLEy7qCy5s7MTf1gbX8ZSiUlEslykElsBXlu2+OkZjW6BUuUleCS4Iykj3XHz9Ywpj8UFW73957fQ4cXT9O/UZq1E6VHvyftPqGhnSlqZaUf1AVXAZxzEMcOAS47xnfbvgqAJSpav6SsFVwg9HbBv/BHnspxkamdIChS5UFCzEqlqSWP4WJI9IqmJWJM2SSDLJBAJsFJL28wLj16xPplyYlCZefvztPOz9QMecZMOxB2r1mb4LxFMqdJLAqExBJF25gzF2byf8o2/GlyyqlL1PYjIBu4PS5eMZpZSQtKwlrKITc2SknLOSW6fpGj1mtQmX4xZRSKQR99/d23Bdzi8eh1GOioEj1mQ58hfuxv6k7zJ6ycFeIlJqIU6QzFJ91XmDYv/YesT4HolTJgQsFhd9xdy36bwXxLXSNQ8xCTJnC5cMFhmYEFgpt98RX7Mz/D1KFLLAhQdRs5D3fyEbd9HyjIh0kT32qWoznbmJLttszjOw9YTqd3JLu4LufK8M5qgZilhZJJ957l8nyMQ+xumrIcsevaKoKWpoTEAtRdLm3dR/gHpDnQhkFSVhK3DAkB92D2Pxe4tCybpyQ4vBOl05oUn7pN23/T9ocxxYjCXqVBcxawymJANi+1t7Qrm6mtXRD92J7xZOUpJNJdIsUqun4Py+aWhnwzQeMhQCCKhyg3T4icUrGKgSClTG6SHAeCIrZCvxRWuUSOX4Xj2CDo1DNKS2FKSDe+CXEdAJIisXvaTRwdSiogWSLs++Mb2J8gYvl6alLKSkhwyzMSEAdLOSrs0MJSKhQ4CTzLfBsDf+0BrdTCnXzEzSKQQhBNI69T5mIM5ZtI4nm5GBYgcS6dqBzX5cOndmw2XGWHWPJ9ISiksn3g4y+CxyfP0gLS6keI6gAx942IbN+jfSNXwTX6eZ4vjrrSpI8JKlEBLDIPvAuGYWtGZz4Q9ocHTtnfRjG8z6FuS6iEsWwVHfBscYgOdMSW8MEpLs5Dhh0AtnHlFmrkJBUpCrvZ3x387ARRpdOpmsB1IBAI+IKiNsw+H4dQj5enbC7I/IhJ1RBKQ1IZYq2ZvdObvcN6xDT8SdVanKnJIf6C7WA+A9YzkKUsOQkkB9vKzPiJ8C0BmqL2oaxZn6kvChlW3MkoHeeaTiBUJqQ3MCpI8rkebX9Ir1Mqwq5ScpvV8LN6kPs8NNXoUaQBaQDNUXS+EgG5HcvSDtc5aJcKlp+0K3DpUkdaruTvCl1rxQD+vaerh61sOF8Q+FvX1HpPJ/s2mRokrmSyPFmdA6QlJZ0hRua1Fh0Dwf7O6lCJk4u5BTTYlwpy7M7W+nWNHxnj0lUsySAskUkbDu5s4PS/lGdWJqWkaUAVUqmzN7YSOgSkD49Ymcgfy3v/AKmF3VhphfENXyJKQVJJSzZJJ3fpn0hZ7RzlEpQy+UnOwGw7Elw3nF88CWBm9yebmP4rkt8t+phirSlSCsB0mkEubKbDHYl+/wAIzr5TsLHaTQlLC8/5HpUzknjJCSjExIdIIsScD5i0E6HSKAMsqFUzmUo5FnUT2AD+kWS5S5E4K99JIJBPujIpJFw9ylRA6BzDbheh8QzPDaYqYVKKQCAlNR5XVYnBb63a5KVO0CVpnKVo5k1EtSky1FIqBFJy6uga74u0U6fSifKROoBIssEh3GxYcwvY9DB+n4+fs8ySjAJOSLbht8wg4TxXww9VKC4W+A6mCn6fko9BEgRksAHYzf1P9PODEuRv7v0BgOrWUlVRNNTsS9qnCQOxbPQxXN0qJ0yoqporIILXSCoB8gggl+kOPaPRhaQt2ZQSW3+sLdEkCctBIpVUVOOj/vGxDS3MIHk194bpJ7oDglRSyigO5ZgwtYO+wgLiyGllJqSdhMDPuwOHzaGfBtV4DHw6hMmFKgGdNixGzBy4JFsG19X9p02s05SClThv9qu4N0kG7ERnHlN1tOCEnWTPmHB5/gzJa3IpWkuAcPfDtaNlxCeNPOAAqSeZQs4CgxIT97v0CrRluHyKVqK2Al5Bw7tf4GK+PcbE6YDLcBIAfBt5bRpy4xkyD5f6mjIutqEN08kEEhmEukXw5L9xYGC+GSZeslmUCpKwXSDYE3pcOepBNrl2vegSKZZWLFRlsbFzQDcOB95UR02uTInpVQUublRukHYBnZ/PaD8S2Oe0jZPzgOk4bYlf3SxO/mewJA9fWKFSUuoFVTYzdst5XMajW8GlzTOMtxOClH+2YDzNlgWIZt/lmPByxv0/nnGjE+oX3m/GwYe8olzWFOXP+PKGmnQnwiCVpVUxD2PZmsQ0L5JAXzXHbrEkzSnF7lz2P0i0oJfNCbFi9m2Zr26xLRSBMN1cz2R7r5sFKZL/ANrh+r2gYEk32x/HibDFo6dcsWmlZclJScTAzdiXLH/c0FSZU5CiqXyqIul7LSLuUu6h3ThngrScRSUhM81AcqZ6Q8yR0CgbzJOz5S9jtHi+HqkqCTSv7wypJB+8k2Z/xJv16Qt7yDAnaNk8RrAmUpqUATTKEwh3BBBAJFSVMrsQRgn2I6aTWhJAIWKgVXJap2JDAu7ub/WOiloeRM4DLtczes1SiyXFGVNav+1/wg7RVLW8wBSXAIBL27BgHbviJzZRHupS34Tn49YmtZWkpEpJByScdbDMZGWhpWZWQ3QEu+weJM5UhKUvbPRiG/mDvFa9OxaqopOXfIDi2LxdptFTLKklhhgGYNcgfl2MRlcQCAEzEkg4Uln6Asbd2jMwNFTHw5WwZhkQ7gzzR8PrVSshKbKKlFgGz+Vs4iPHJrLolo5GDK62uXGx3PYdou4jJmpsQFSyWq90EnHcecS4oiQksAAUilZTSLpyWcbEPi7wR5FAXeW6vq26nK2VhRPYTPrmKJc7Wcnr/MQ84CsJS+bqc+g9B9YHRJlrFlhT+QI8ic/GB5s1UhKwBY4chwXF2yxA+kKwOQVUylyxqpoOLCXPTSlQrD07PTZu4NvkYVcDKmrZmVRUepLgDZxzv0hj7H8IQqX4k4Vgl0oIcBi1V9z8PPazj2uEw8oFKHoSCwK+obo3q56w+mlKAyzGhonqdIQoqpJAdQftf8toYcKWoIVb7pL3YkhsHFztAGlmlOmrJJeWSoXIdyzHYENb9LkafWIplsbzQCXOwDfU47RkC1YHykNOk3AdAlSpqUrve77t/iC/9TUk+AwSHF/oQfzbtC3U6gy5gWASUkcr9CQbeT/GDfaKciZKTNBAUnBu5HQ9+gGLiGyrYFd/8z3v6Rmw4uoBzAURV/8AknvPdbrWQVk9/wDH0hn7CylzK0+LQlcvYOUqYFJH4hdQI6ExjEzjOABUyQCRY3L7/HfpDrhHEJunmDwiqmgAl8ZILdNoR0ZFvvzX87xFxY06soGGxNHt7e28azeF/YTMOoKVcqig/iJBSEgHBcgt84x8wom8oNKiCW+6rlb0V8vIxpeP8UXOlg1B3F1MU9CFAggj0/WM8jh65Zcyyk2Kk5DEh1oN6kHGXS93cE06VrQsebm7+tPlBUZOavb9J3DZgS8gqmKcBVKm5SkVUp9H5S48oMK0IqW1NyHIyzgt2Lwv1CimaV2NKiQd03sbXY/CDpWgmqAAN1hyVfdUh3Qcs4WC36RrK/eeAUteeZOcupAAJDvfzH7fKFE6ZMllKyWWzBSCUkX3a58i8EadahLILEp6PcXG3r8IP4uhCObCRSEpawU3bJZywYYfIhMKlLBk8QZGqItZMWokrLqUxVgXFrgMH9OsVJQN9osXQTaoHqWzEUIzG4ChU9FZpdHpxP0tKn5S4Y7gMCbXZ2inh2gJlrQqpRez4HxNvSIaTibSwGcj6P55vDrhs/xVNLUFf24UnzG/mHztE6A2EqFUCU6eWZaCnJVgviwAsOjQon6KZMUbcxJDszkb2H87w91cuhQc7ti/7GLhLpvZ9zZr7+sOoEJUTFTJRCwFcp9fjYPfyg1UiW3vLPkgN8SsG/lEtbOqm1skkHBuDteKZwIuBynBH0P6QWk22lqfDA5vEBc5Qm9u0x2xjcR7L0dV5RSqzlnCu/KoAt3xi8WS57s6UL6hScf8gUrH/t1gyWhCiwlTEgF2lmq+xYsoNkCowosSJsb3KtKhAIcl3sQpgOxUzq9A3eH8vUJpSmcGSo8h/Cdw7WTbOGY2wAdFw0qWmu7n3gCC2edJALsPebzfMMpBodVKg6iGZ7sCC72AfG++IoCK3kmcNvdVPJ3Bi3YKLXRcEAvdQ7COgvSSlFIDmYRk4/nl+8eQDpPpMmtvf+fSY9MoBSEtlIU/m5t+sGTNOlKKmB5gkC4yCXLFzjFo6OhMnA+c0KfJ9ZHTTqpZJGDT82eAagopqD2+EdHRmIGuec2xIELkzyVlLlrAXxb4ekF/6GhRqUyuykj6hiPQx0dCKou4y/FFntH7Nypcnx5ToLgFLvnoTf4vAPCkkpCVF0qTU2wLlO5PSOjopflPzmp98ZJ5jg60p0aKOWpkhtgfz7+sA6nT+HJlqBJJJA7U047mrO3rHR0THxV7mUxgFhcc8Fmvo5z3YD6kQsCykr3oWw+JP/8ARjyOgULMzZRRkOJLeeQX90HPW/5wnJK+UqLByHLtZ/yj2Oi6cTVh/IQj7NSEpcupyT2CikDy5SfUdLtJeqWBRVylgetzT9I6OieXkfWNlGwg8yeQFyvutUO2zDtAXAdWpE0KBPK1nsQSEkHsQTHR0TCKHIA9PvPV6xi/SdMzbnzC/wAJofbDh6ZE1Jl2TMQlRTsLmw7OHaFmk1Jly5iw6q1iyjaxz3OR5GOjoGDckTw0+Ij3Et1s1tYE7BScFug+f5RRr+cywccwbu4dVmubf+o6R0dGxRv9JZeV+X5GKhLBD9IgJm/p5x0dFxNkM08vlUeqAfioQx4ZNpuBcbvf4ho6OiY5hXk/ztCNfxuZLlVTGnpBAAWGUH6TEsRnEE8RlkadGoQpSRMI5CXIPWth8Gjo6HXiRYlX29fyiyXpHleK/wB+lm6h3f8AaJaRJKiH2vbLXxHsdHHiaDxGejlgVBuZCAQo3LFVLXy2xNxi9oM1swCbL05qUVMTMK1WKkvZL0sO7ndxHR0SQ7zznYiwJ03hiJS1IAB5Hdr8zA+vNmJykikJUKmUdz/+sN3F8HpHR0VTgx83wX7xvMlKXKJK1cqwG2Ypt6in57b9HR0VTYSYAI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6" name="AutoShape 10" descr="data:image/jpeg;base64,/9j/4AAQSkZJRgABAQAAAQABAAD/2wCEAAkGBhMRERUUExQWFRUWFxgXFxgYFRoYGRobGBgVGBoYHBccHyYeFxkjGRYYHy8gJicpLC0sFx8xNTAqNSYrLCkBCQoKDgwOGg8PGi0kHCQsLCwpLCwpLCwpLCksLCwsLCwpKSwsKSkpLCkpLCwpLCwsLCwsKSwsLCwpLCwsLCwsKf/AABEIALEA8AMBIgACEQEDEQH/xAAbAAACAwEBAQAAAAAAAAAAAAAEBQIDBgAHAf/EAD4QAAEDAgQDBgQEBAUEAwAAAAECAxEAIQQFEjFBUWEGEyJxgZEyobHBQtHh8BQjM3I0UmKy8RUWc4IHQ8L/xAAaAQACAwEBAAAAAAAAAAAAAAACAwABBAUG/8QAKREAAgICAgIBAwQDAQAAAAAAAAECEQMhEjEEQSITMlEFQmFxFCMzBv/aAAwDAQACEQMRAD8AxGb5SlhKQHUKUYIiZI532qnK8/ca8EyP9X50wxvZ4uBJ0nvD8ay5IPUJIt72qjDZUFDxFNipJIurULgDpeJ865zQh0zXZFnKXkngR8SeXIitA1EedZHB5MGJc1APNXcbJHiTMKjqLWO/DatRg30qSFJulVxUVrTFSVF/d+Gh1SlU+h+xoouTXFuaKygZ/CBXXn1oUZQkSQLmmyAIivjjdCyzLY/Lr+Kw6fnQjjCYsma2KmQRe9L8Rk4VOm1A0yjJYhpPFNH5VnHdIO5CeAub1ZistLfxJJ/1bj3oBl3u3UrCZAIny41nyRVbVlxdM3eUqL4Clt6SRFxeOo4VDM+zelKtA0iIhNh7bfKmWW4hNiLgiR60TnOZp0QB51wY5FUm3T/B0OOjxnM8A4yVEetxO245Vk1LIcB2g/S/2rfdrXQRNYLEN6iffzr0Xg5HOCcjO9aG2Q5uW3keIhGrxX2CrE/f0r0fuJ3Mjj/zXk7aLU6V2xxKGu6CxEAA6RqAHI/nW5pdCZRs3GJwaHE+I6TtdPhjlI2rIZpkOkm0cjwrNf8AVXgTDrgnfxq/OrcC2V94pRJITxJJuoCppIJRZNWCJUQBJpj2eyAuqKlA6EkaiNr9eFGZI+G1yEFSlNkIHIyL9dt+tFO4o933ajCNylPHzP79aTPL6JTM1mbveLOkAIFkgCBE0GBTx0NrJCGzIExMVWjJdaSpCrgwQfsdjUjKy+ivJ8lLyxJATaZInyA4mmwylWHeSomUkiFeZiDyNJk4FYuAY58Lcaet5o+gwrS6gq0QoXJEGEnebi/lQOWwZWNsdgQO8VAgICuWkklM24T96TZfhFrLziAVDVpIA4Xg9RTt/Mgtl8okL7gyCIKSlYsfQmlnZ3HHuVNIupVjz0xHLqKtq+i+Kqxg3hGcKUKCCt1wApTNk8r7Ak/pSztfleKIDilSlUAolI0+k/DRTOROLkOSlBiBJ1CJt5Xq5/s2gCyfdR/c0UMU7tgqSQXh83bdWENhSgd1wUp9zFVYzIV4VTbpTLYKdVgRFrnnVWS5wgHxJCh861rePQU+E+GIIN/lXH8jzMmN2lr8G3FhhVPsS4HHpxjjutOrDsrU6qEDUs7JSo76AJMfnQ2QuPpxDrRAUAqSJ0m9wpJ4gi/lWe7S4FWHdIZWpLS5OlJIAJ3FuH51pOxzqgnWUalgBEklPhiE+KI5wetdRZY5YxkjM4fKmaVCJum4P79DV7aTHSsznWd4ljEEd0hNtR/mykgDnpF6te7fpjwMnYfEQLxfbhNNQuUaZpEMGamU86w2H7XYrFOdw0W2lLUlHeKslEm5472ExvHOhsbjs2wq1tOHxI+IlAVAkQqR+EyL1ONqycT0DRHlXwI415rhe16xrS844pagAlYOlCOZ0AXMbUIz2oxSXQjvlLT3mkGZEW48bEUumtlqNnqa25FxSjEZGlRlBg8uH6Uuw+LWB8Svc0Y1ijEkmfOubPz4r9oxYbGOGK206VCI2oLG5hbeqn89UkRNuomkLuP11zsmOOWfOKr8miNpUxV2nxEwOJIpItmKNxroW9fZN/yqnEJvXovEhwxpGfJ2BBAqDzWqiW0XHnVjTMnrWoVYAnC860XZTDJbdK1xpSkqMi0AbmepFUqwQhPrJ5C1LsZmJWSlNkmB5gbekyf+KVkXNcQouybqy64pxsEJU4oxtAknyHGtDlTILfeBUmbAAafrc9d6zfdQ0pCTfwmRx3B+tPMpcIZSlJuL0nK/joJn3Msq/wDsSYVsbQkTuoVVglPMouErbBIBB4nbqOk08fX/ACiHVJCCIBiFdfDWY7xCJQFLcCraed5Fhc0nFNytMFod5WhJV/NA0AK8IUArUrgTtY39KpzLHAqBQkKVYym6QqAkqn8PC3tVTOXOOEd6oNIP4QoayOUcKZt92wnQkL0zqju5JiDMzPAXqOKUv7LqkW5NlK0a+9UCXmXExwBASQJ4n8qC7LsBnEnWClKgUAkSAZBieI601Rmba1p0rBMqlOxulV4NWNsAt7C4kzyN62wirKm/ghoseMpOwAIJ43IsfSqXmSQRb50vYzr+HIRiAS2qNK7kp4QriPOjX1pebJacjxAaomwIkg8RTFOtPsWeTYXFrJhEk8hvTJvtE8i0x0NBYRoIV38QlKiE3uTEgegIpthezofw5cDg7y61SQBe8TzilZMeN/cjXb9Dvsqf4wLU45BSQkJj/MlRmfQ2p0ysBDaVLULhClzp8AVI3mNqy/YdpTT7klJPdmUqJEQQZmN+g50wxyUEnW+2Fk2QFSel9h5GKWoqLpdAuToo7YZgH35CgpKQEggRMcTwJ8hS7u3dIhJE2E2NNHArCwp1kgHYqbifJabVzfapgqgggcxf7TTuViZW3sX5Sh7DuhxOnUJstIWkyCDY771usk/+THGWi3iGkvhRVqUT4iFcCkgggbRawpXhmUPJ1IIUOn3G4qGIwEb2HlRRddFW0Is3wDWI717DgpSnxFBEQONpJAm3GnDeRtJy9t3w6wsAkRq1nxJO82JW2RH0FLncsSbognodvaqsVnyUIU0/C16isKgagVGTqI6km54mkuOmg4yHLJkUTBApHhczAMTTdOOBFecy45RfRqSBcVh1LNL8ee7TTHFYvSJBvWXzPHKWY961ePCUnvokhe49Oo86Ow47xGr386XuIgUV2dfhWjgrbziu5jqhE1aL2WL7UWxh7A8RvRiMNEzvFVKcS0Cs/Dpk/l6/ere2Z+xRnWYEfyk7fiPncJ+k+lLnGilKVcDxHPlVmHc1L1qEkknpJv7UZhWwWHEKsCZR5zw9KpySH1xF4dJEjyNGYbHKSBEJOxtJqpyEJ0p3/fzqlpok1Vqg0rHOHwbuIklUADzJqbuX92gluQob3ued6HwufLaVpRtx6mneTK/iHihaSNSVEQoJvEhNwZk8KHUIWzVk8RrEprv2Z3D5ittUpN+omt5keYN4lsJCQlYEqtFgQCSfUUvR2XH8Se9aSkMthRbSDCylIKgsgyCek7UC/wBoXWkakupSl3TCRBPdpEBIG6R+G5G3GsrayNcfRlePh2Nc3a/mphI3IKp4FJi29JMLg3SglDqhptEmLcAdhTvB5ql8lYQNKoEEmUqUmEnnAg78xypkH20JhbaQQkHqqBBhIgDhx4G9TNllBpqLBUeUaMg1jsQSEKWHAq2lYkH1t7zXxrMktnShSkqG0Hwj/RfcTxItMUXl3alCgWXEJKATYp2k7Sb296szfswgtl1gmBcoN7cwd7etC/IqXDKq/BbwOriLcHkIxTjbKCe7bA1q5mNS+kzb0p3hMjQy6gJV3oBGxjTexNrmnWWZKMOyEhQIhRUQCCSUkEmbxMVWvD6CpSkpWCAEwrbafhNzxvtW5ug56X8ivPsd/ELKMO33jgBS47EBKbyCvY9fKkjOXYXDgqfV3jkEhA+DVeAYufPa9aLtRmPcsDDtJ8bhkBIggXtA2mRt1rzh5s6tP4pj1mKiVsQjXYPAlzDJcPe6CpaZU5CFAFMpbbHwhM7n7UlxqmkeFPiieUTtyv71pO2uYBhrD4NqQGkEr2HxhNvOxJ/urDLXUpSdoNsKTmi0K1IOhQ4i1XuZi45pViFrUgn4dVyOJCdiOtLsNhytQAnfgJPtWyy3L0qeS26SphAWlsrBsDCtJIFjM+1W5Rj2SrIv4zDoZBYAWSdKYKrHiTxgTSxsFf8AVbC/9UQr3G486cZfkADLjqVgoQogq2JMxABv0qLbJULfrVd9GnxvCnnlrS/Jn8yUEEFKvQ70bl2MJTM/Oi1ZQhSohJPUVfjuy3dJSvSCnpIG08CKVkxpqjtQ/S5KP3IBxWLKrCT84pWtUGtFl2adyNPdpLciQN+RM8T51ncySAtWmdMmJ5cPI0MIKOkczyPEy49yjopcVM1XhgRcbgg1IG1fWB4PYU1aRiZtEMy3qOxEz03rJZzmoeUEpEIRt/qP+Y/YcPWneKxRODbQFaZELJ4C9h1iKS4TItXwrSrpsfSmKcV7JgUIyuYLhUkwBsOk+lGEHZNzz3Arn1hvwDfY9On60xTmiEshCUieJj98apJTdvo34/H+vLlVRActwilmOMXtb/mrcTlLiQCIKTYiQDPrvRozcISoIRGogyfpVTmN7xBQrZR25UUlFHU/xVXKMaoHRimRAcaKFjeRHrFTfzMph1o6Sggg8o2oNWDcTI/qtp3T+JPUcj5VMoHdGDKVAlJ424EcxVNqSoVhzRyJxY2xfalTrmlwApeCdrHx2JniQZ9qtf7KNhwJW4sJBiA3K9GlSy4fwiIuJrP9n2w6sIVujUUnmD+HoZMjrNatWYqDCVJHjUQ0YJChOsLTaDpPPr1pM8fBVDRyfKy8pKLXRHJcABqWFGFrToBt4ASEkjmeHmaNydheKfW2uFJTKwkKAcKT4dKSbTA261Z/Ekllvww0UJlMXg7yPiAm3Gs5meMcYWvuzC9ZBMcJKgByiKGSlPFrTMipDDN+yxQ5qxLiWQG/AkeJ1YBITIAuqYmr+zecFJ7p0FKhaFCD7GrhhU4sI+EOSkuOrKpSNMxM3SCZi2+9Z/MseqVLW4XlD8SbwUWurlBHv0rJLFLNHhPsesldG0yl1XfKChY6wCTvIsB7TUmcP4/DsTf7/Sso3mLuFXpssIUQJmxBuJH9sX4VZh+2q2yYbTc3hxSfTY10e1Rmbt2aTNXgjDuOwCUhXiEagRAQAoiYkya867P5cX8QkcAdSvS+/CTatPmfakYxgsaQhaiNMEabkWJAG3UVnu0eVqwa0tpWYU2lSrxJuDIHUVIou9lPaPHd5iHVBWqVG/OLT8qWNtFRAFyf3PlUsLhVurCEJKlqMAASa1TnZw4VhzXBeDjaSoGQEqQVaR62J46aNUiVqxTg2y0TpN9pA+k3FPsvzItoINxqkDlwpMjeqXcXZQrPnxKaouD2O86zeUJQLAqK1dTYD70BhcaTN6Bed1gHpUEWFHijxgkeo8HWMc4bGyo3rW5HnSC0pC4UDuFeW4rzxlZFGMYojaj5UzqKCyQodYnCp1HQfCTSfN8OEi8E1Iv3oTMXpmKBNBZYPg0+qFSXaZYLClaITymelLy0E6gQZvM8KvweZqaSABbjbh/xRyX4PDabaHGIVrAaEDSkgk8J3IrP9/3Lo0KNjv8AenmNfS4ZaSQjhqsT9arY7NoU4FeOCZKTB9CoRPtQRainyNWPwcuTqLoM7TYHWy3iQIKvC558D8o9qz4VW9x2OZLBwziHEkgQQjUAZ3t5Vl19m3RbwxzkwPlQYZ/GpHS8JThBxmqoXtqNG5e0VuJSOJFBtpp1kGFCipR4AAeZv9vnTZGzycjxYXIOxcpVqCbzB/fEUofaSl4pNmnRqED4SZTI9eHlWiONhJ1QSLERuOI8xSfHkLZBIixT1jf2uDWZfGf9nlMOVwtg+TYFWFxCkLAOoeE/hVF7HyvWtbCTqtBVGo8LiJ87C/Ws7kj4eCUqV4xtJ3/tPA8b87ca1OEwcpMTAJ3NwNvX4af9RN1IDJJyd+ytltKQhC9KdTg/mA3AAsIHD3NZ/Ome+eUlFyla0lXMqVAPOAOdNe+WVkbABEJKQTvJufhPlyoYMxisQoASFACbC6QNR9frQ8OKbL/aRxGTh1LrbOHKsSXtCXNUeBCBYbC4T86yTuFcaCVGRqkT1BhQr1DK8oUpCwTIUfFJMzESDwj5fOshjThz37MFADnh3ITEiEgmQJk+tBibcmvRT2gQP96SpRuslUi195H740RhWA7KVpkp9/OaAwHwpPmKKUdZGmNaRYf5xxTFPSF+ynFZQR8Kiocjv6cKEwWTv4x1XiJ07qWTMTG253rQIYS4gKTaRsfpXzLXSy8k7SdJI5G1ieX2onouPZq+xOTYfDOJQkEuOJWlS1RPwiwHATy9aQduMzU04tuBDqWyq3i8JJBHI3+VbLCJSkhSU/ATeJ4CbjnzrzjtkpbmYrbUIUFBFvQj60q3KjTJaAsME6hq+GRPlxrSO5SzizrSghIPiUAAuSNyNo9KUOtha9CEwSSB5JHxewJrX5Y0whlBCSSUjdRseM81VeRSdNAY4NmBzvCBlxSEmwNpMnYHel5dtTftaU9+op2ITxJ4dSaSLNvSmJOlZ6TxHWIvbNqvboTDm3WjGxahl2dfA7josC5oN1fitwM9LX2olIig3XtJ2mxqoq2K87I4YZMhiMUp5cnjw5dJ5VFCAtXCE3qsp0J6muac4CmVezyviQUsqsd4LxRyH7Neg9ksAwEKccHeWgJ4jrXnOBXA9a0uTZytkkpPnypWlK2e0jByxcYmrxGToUjvL32HGpDs0e7KzbTz4/nWYxPaNSyJN+c0Z/3MsoCCsmOHCpKcOylhzKkmJO1WWIEOIEH8UcevvUckbHdHqZ+dvpV+KWXEqB4gj3/Wl2SqUNaCI2UJ6yCPlVY5c02cX9eX04qC9jTGoMT6H86z+Yu6EXuCqwnhHPp96f4WZ0kyg2vuOnlWaxWYAOKGlK2ydlD5gi6T5Ubhbs8nEqwbZSNaCSmd+KTyP516Dk2PCxKDLiZ1C9yCSVeUFXtWKwCW5OglIVAU2T7EHjB+9XZS882+XGwfCo6iOEkgmlTVsKzQ4/FBKySAQSOO3K452HpR+U4qHXLBUgFQUNwYB6RJHCk2d5j4UkICVLMkDhJTJjqRt500yxATmGiLLaQOEXSCPpRU44y7raNXlykKlKQUFMApPlYg8Un99MI5nLC3u7cTLitSEuKA5mEKPI7AnaRwreZkpOFb/iSAe5Hwn8aSQC2fUyP1rzXO+zaHdb7KwltUrSk7id0T52H6U3Go1yDaTVjLBZSf+mFI0qcSpDxTpIXCjuJF06fQ+lZjEYcnayk7RvW+QhtxpsplJQkBJ4pKRt5dKzObkrc16QDpghI35Kj97VOuysiWmhA3nKvhcHqDF+JtRzawRKVFQ5HeqHcElU8/386o/gHAdp6ixj71egNHoWUZoU4RtZtJUk9Skkb+1ZztK0f4jvdQK3NMkGehM/2iisixjKGu7cV4gSoAzuYExtv86T51jB3txIi/rE/IR61TXo0SdpId5JlGtpa1pUFOfAYFkj4YkjcmdjwrQIwqkshIMECw3vG/vXnb3bh5saQQRsAUiw4RxEUN/wB1v796qOqtt9uW9O4MNNJUVZo4dRKt5M+9Ua7VW49rHrNQSaXxa7Ot4eb4cQnDrKqNAtSrDrg0eh21DNHX8WeqLXlxSzvJck7WorGPQkkcvnUMO1CDPlQ9I5n6xmvjBFOa45KoA4UK05yqpw3PWptCnxioxpHOwRcGmNMO5THCuSRvS/CIm1OMuwvi8vSs0z1/it1ssdw6rWohjDnemGKi3G/OeU2q84U6ZMjlcbUlo2OYmekTQeSYtXeQo+FQ0pGwB3H3pjj2NKTtxO/QmkGGXqI2SJHH786d46VM8z/6CfKcY/wM8wfW0oj0/UUpw+DS6ogqKTw6/vlTvHpDigeg94vSTMMGpshQPG1703vSPKqrpFLfhWUmLHflfetEp1bL5eQDCvFAuCFbj1JNI9BeKVjckJWBwm016O1gEBgpI+Hu4J2hSgFTx6z0FLa1stK3Qj7T4tK22gAApIEniSQD7QabYxjTiGnwoD+U3MmIANlDnsZFIu0mLbaJBEuEpMcPClF/KPejO0LxIwelQTLZ0njIUduFgRbrVqLcWi1Ftm47TY5PdpSE6pAUQL8/sDfoKw+AzJAdLbghtZIJuClUwDHIUYnHIKFKKjrA0rtdUjSAATvMn3oDMiHBqGlB0DWEG5UAASVbSRuE9aZGFUMSRUzmHdagm4VtPA7T7VBS9Q9JFQfbkE7ivjavbTSYytUZ020DuNTcbjjx9eNWNptJjlvXxxRBBHH971ViwFoWkiDBt1iQehpiYaFmdApXMHwp1b3jnbhMUrzLMdSrck36wCfmab5UFrQFOX8OhE76Tc34iYiqMTlqFSSIPMWpqST2HySdCBZB3qwARRTeAv08qIRhxT6GAmGQY2mr1YZWnUNuNEd+E8KinEpvc6Z4CglQzHOUHaAkqIolOIFhVWMd7xRIGkDa8mOHrQ7iSJB4GlcbN+PynFBZ/mKCQDANz14CmGKY0NCRBuaByjFLSopTEG5EDy34Uy7QvKUiTvEe5FIyP5qJjzzeSdyM2o1Y1V6mktpkwVkWG+9SbZhNPckMeag3ADanWGMG54UjwK/rTfUQqs2Q9j4LUopjFWNAKTGxrQnHAomL7cx7GsViX4ijsM+YABpVuKNkoKb/AKLs5WC2rpb0rM4hMgkkDSJnmJrQPgRJBg8TxkbUgxzcJUmZGw9YpuDR479cnfkpL0gM5m4myVn3296qdzBSviJnmd6qTgSTYGaIZy1ZVpgzBMEchNb6RyKCMmfKHkEG0gHoDx+9em4dSgIUJEyPIm/Q1juzji2UgpbQvUUqlRIESdyOQSeMX2NbpGMJbK1JB2kWIgyBASbCQZ3+Gs81vQX072ZrPsMhzEpDhhIbDaQIvqFlDyv7Crc0ytDuFwwCrNKWmZkfCk2FiTaBRasMh099pXq0kKEDYAg9RY/SluDwyXMItYQoKadSkAEkaSYJAPWJN9qJbJxqjsvwiXO85gApG4IJIPUmfrVeWoVrKdMESTCk7Gbg/QW3orLV6HTqlMQI5ADaYjfhvRObadENlKQRBVupU/bhNBdOgeNvsWPPEDe8etvrvQ7YufL0nlRbmGk2HlzrsOx3ZEhShyEbCdybDfzrPHuzJEHAm3T6UKtRmCJG1E/w6kqNwUT4b+IDkbXr4trWPDEj3p9DK2UuuCAAIA9KrWjVtedwOdCuYgXHiJB6c9qHU+pJCkHQQZk01p9lcW2RdTB8U7+Ub/K9VPL8UpJIFhP1rWfxqXUJJAMgHbjx+dAP4VJ/CB5CDS1lvtDPqVozSgSZ3q/DYVS9gT6U6YyEFQVJ0cRFz0Bpi6IEJAAG3CKHLn4Uoot5FRm/4PTMpM9RX0ZQt5CyiCUQYmCZkW57U3eVouq46b1NWZYUSW/5ZIgp0kz/AOwBn1pSzSfoCMndmbyJk6zO4gGfOn2YYptLatXxcPtVGBal1xW4JseYA3+dAZ+2pa0pSknyB8vzqpf7MqHXymLmylSiUpsOJq6TyFSCQgBO3mN/0qfe9RT5SKlLZW2dJ86dYbEeGka1SoJA3NEYbEaSUqsako2j0H6X5nGoSDsdsDV2XvCdwOpsKFxT0ooNlciSbcaXGFo7efyFjkzSKe7xJ5GwMRtxHrS9nLe+BklMEAQmee9McWoFlpxseHSPlw86XYLN1NuKc0yFCFI2t05Ec6OMX6PEeRkebNKbAmivDrIUkExAnaDxjj5VoMpzNxI2bMD4QLgdNIMUO2GcT/MIUDOkJJ2CYkxw39ZNNMZ2faUhJw+/4vEZjaOQ/Smc10+woppWH5d3Z0rS0AsjTF4MDmRY3nanmWIWQNSdOkEEagUqN4kjiOPDYVl8kyotalkQQdKR18+fAEc+laDCY8hGkCCFK6ySZKfn7ULoOieJwyfGpMiDqTFrpJSqRsZ5VBGGSAdJ0pUmSLSTc7ch7286ozLHhKouqDOkkiCCbpI2+e21L3saTpKJiYWSRqSubEx+EhW9XxbVgylTPjrDkEgggWM2geZ5/nS53WlBPdFxMn4QSZ3gRtRT+NUpvUB4pIiEwoJI2noQYPWgFYhUHcEz0A2/CLDbhRqwVXZDB4QoH8xxS1ctRj24+tXqWZsbVSl2aox2YhpPAqOw+/lSjDtsLcIi5HvQbhZJhaxa9j9xWcxD61klRqAT1pixv2NWMfv5giIagdSCPYRS4oJMnxHnM1Q2QKlRqFDFGhvlr0p0HcXHXpTFPCd6zzbygZ3IvPH3F6YJz8GApMcCUm8cxalSg7tCpwd2hj/065IUpJ4EKIn023pcvNnGyASFCD8SRNvKK0DS0lEpIKYsRf8AWayeZqE/L7/l70CqTpgxW6GWXrdxFyQhAt4UiT6mfehsx7PLHiSor5jj5238q2OQ5VGGZOwKAbcZk+9WY+EW2myRzO/rak85J/Et2mY3K3PCAR8IifemTmb90kczMDa/73rsZhHFqSUEbGRsCPijrEVQzlqFlJf1FQEQICd+POqVXbJd7bEDuXOvrKjqUoneP3aqH8tdbsoKHpXpScL+FEEQLC3/AD71HGZelxBQoWIjj79DTPrV60Vz2eYNwmQQZ5z71NDWoiASaKxeHQhakLSoFJg3nb9/OnOUMII8EHy3HpuK0OerHPI4rQGvIXW0oX8SFAm24gwUkcxVObtpAQALKE/r8jW6y9EtLQfww4P9qvlpPpQuPyBvEJgiCNlDcfmJpCyU7Zqj58vpPHLd+zK4bMSjC9yBMOBQP+k3I85+tQYxqCVBUBIvte8C59veoPZcvDuFC9h7EHYjmPyqGJwgXGkeLhG/T51qpNWhMaGeaZSrDP6mnCUyCIUBPQjcCDTDAZ0tCSNMmSRJsQdgYE/8UVlGWnumlOCVadPhNoHM8pP1pm83hG0ErDZV0UZ9gb1l+rGtqx/B9oVIzJa2ihYAGoEAKkQCNp4j70VhMZ/LUo84TNzqsSb8hQGIxqSIZTpAuFqso87TYfOqnM3d0wUpXexUCeXHeTTltXQLf8k14nUq5VO16swj5afbc3AIChO4J+1ALcMjwxN+cG9pNc6mB504Ux1n0B9YAsVBY6agDI96B74EWj2FE5vjCUsq06u8b07SApMiCN+KdqT4nEoZRoICVSVRJNzACeNR1ZIu0Z5GOcIutQ9a5N+tVIFXBwVaSQNE9IFcEVEO9BXzvj0qyy23KoOOAcKqU8Z6VAmb1CBWEbcdUGmxKlHYbn15Vtsp7DIaSVYjxrmyQToA62BJ6bUL2EzjC4VClOag4slJUUEpAGyQoT5n05VpD2mwqyYeSekKn6Vy/JzZOXGK0RgRytpF0ISkdBArJ59lZmUKgXMeZvf97U9zLtWwJCA475CB7q+sVlsXmbmKV3aAEAkeEG5vxJ3qsMcl8uhdOyrB5tiWxCXlpSNkpUYnoK4Y50rStayogzdRPpemyckCEwofnS/E4bSYi3O8Vo+opAudm3y4g6Ikg9LQRHtFUnDX0kxcxafY8KQdnu0ZYUELGpskeaeo6dKe5/m6FBYw5CpspXH/ANefnQKIHB1YHgO0Tym1LDSVpQSlWmQdIuD/AKq02CzVDiUmE3EgT+fKsTlGZrwyVQCoHcdR+n0FdgmHsW/DY7uZJj4UyZMAzeTMc6LjyNUIxaTDO1PZ4uLceQIFiRvMQCR1rJtJgyLGvSxkv8IkqxbpcEWCArYcVAX9dqyuY4fCLBUxrSb6QYItwN+MUyE6+L2MlBVobdjczLhU2vfQQFcwfDB6yd6cYNepIPT51neyeHKPEoRqUN7WTf6kV9ezN1klTZSpG+mJsTvz86ROP+yomKSt0htn+Ud81t403SefNP6c6xHcFJBSASDPi29hW9yHtEjEeEjSv/Kbz5Hj5Vkc6QEYh1IFgo/MA/em4U7cWOxtrTKjinXGwhxepI4QBPQxuK+pQBYCPpVKFVeldalFLpDG2+y1CzHOiGTIn5VQmKvYEVZRJza9UNoABABHOSY2tfjV+Lw+v8REcuNJcXiHkkkkHeSB9uFWWP1S7gfCshTLwJI5KttynT7VmcRl+orVMKPiIJkE3JIO6fKn/Y7FBbjjKoh5BT01cD7wayjrbqCQQQUkgyeIN6jQuLq0QFWJ411dUCIqqNdXVZCA3qadlV1dVMhoez39FX9x/wBooxz+g55Curqw5PuYt9giP6K/L70myb/Et/3j619rqNeyRN1jtvQfWkmO4eVdXVlgIQp4j+6jcv8A6if7TXV1al0aF9oQ/wAfWm3/AMa/11+f3rq6hj0xmDo1+I/xOI/8aP8A9V5rlXH1+1dXUWMdI0DHwN/2D/fSVWw8/wA6+11Kf/Qwv7gHKP8AEN/+QfWmHa3/ABa/JP0FdXVrX3Dl2LWeNWjeurqaEWoohqurqhaLXNhSzHbev2rq6qIR7Mf4tvz+1E57/We/8y/9xr5XVfoT+5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8" name="Picture 12" descr="https://encrypted-tbn3.gstatic.com/images?q=tbn:ANd9GcSAQkCnwac8w4B8jBA3Zg8unjoF3eSHqfHPV_SYcdhm73djaLCQ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41524"/>
            <a:ext cx="2880320" cy="2343860"/>
          </a:xfrm>
          <a:prstGeom prst="rect">
            <a:avLst/>
          </a:prstGeom>
          <a:noFill/>
        </p:spPr>
      </p:pic>
      <p:pic>
        <p:nvPicPr>
          <p:cNvPr id="60430" name="Picture 14" descr="https://encrypted-tbn1.gstatic.com/images?q=tbn:ANd9GcSTXtdeXI52_BdEYO0ktfAK7fqLK39vLAu39qccgle-Pt2NyrM8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2880320" cy="256930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Болгарский перец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encrypted-tbn2.gstatic.com/images?q=tbn:ANd9GcST1vDo5iwCy9RFT33XUlLzwNAxgQdigsty5BqkrafwQqCg4SV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3653105" cy="2736304"/>
          </a:xfrm>
          <a:prstGeom prst="rect">
            <a:avLst/>
          </a:prstGeom>
          <a:noFill/>
        </p:spPr>
      </p:pic>
      <p:pic>
        <p:nvPicPr>
          <p:cNvPr id="61444" name="Picture 4" descr="https://encrypted-tbn3.gstatic.com/images?q=tbn:ANd9GcQ2rVqHdNgMWGWZ-62lojg-9kvFxusIbT6bJ0kePd4wTyqxid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941508" cy="29523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Капуста брокколи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7200799" cy="4680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ОВОЩИ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encrypted-tbn3.gstatic.com/images?q=tbn:ANd9GcRjEQ-fh5JBM2VElKpOFWR-xprDVWpH7nzWd2R-uP5bFNJ5f2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01008"/>
            <a:ext cx="4037642" cy="3024336"/>
          </a:xfrm>
          <a:prstGeom prst="rect">
            <a:avLst/>
          </a:prstGeom>
          <a:noFill/>
        </p:spPr>
      </p:pic>
      <p:pic>
        <p:nvPicPr>
          <p:cNvPr id="62468" name="Picture 4" descr="https://encrypted-tbn3.gstatic.com/images?q=tbn:ANd9GcQtTjpko02ovNy72oFV7js1NhDQvUJ5q-sWYAY_mnS2hfpqD4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590256" cy="32403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Цветная капуста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encrypted-tbn1.gstatic.com/images?q=tbn:ANd9GcTgPjeG3kNzKRTxKMenjRkRminkjKGE8hCREpMJYdOJtARQe4fB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4704"/>
            <a:ext cx="4220139" cy="2808312"/>
          </a:xfrm>
          <a:prstGeom prst="rect">
            <a:avLst/>
          </a:prstGeom>
          <a:noFill/>
        </p:spPr>
      </p:pic>
      <p:pic>
        <p:nvPicPr>
          <p:cNvPr id="63492" name="Picture 4" descr="https://encrypted-tbn0.gstatic.com/images?q=tbn:ANd9GcS9hiTTLTs-apnpEkbnjfd1_hUEUkL7DpvHWk36hiRR9WMEIO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312368" cy="3312368"/>
          </a:xfrm>
          <a:prstGeom prst="rect">
            <a:avLst/>
          </a:prstGeom>
          <a:noFill/>
        </p:spPr>
      </p:pic>
      <p:pic>
        <p:nvPicPr>
          <p:cNvPr id="63494" name="Picture 6" descr="https://encrypted-tbn0.gstatic.com/images?q=tbn:ANd9GcRstXeiSGjwkT9zv6BMFMOuKn8zCm3F5waOlgOO3k2MBpuh5kRB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861048"/>
            <a:ext cx="4018280" cy="266429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Горох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encrypted-tbn3.gstatic.com/images?q=tbn:ANd9GcQZ_cBMVA3O3loTNJvj85BvOxjaj45g0OIccDV7JOYLIiah0Ak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05064"/>
            <a:ext cx="3528392" cy="2646294"/>
          </a:xfrm>
          <a:prstGeom prst="rect">
            <a:avLst/>
          </a:prstGeom>
          <a:noFill/>
        </p:spPr>
      </p:pic>
      <p:pic>
        <p:nvPicPr>
          <p:cNvPr id="64516" name="Picture 4" descr="https://encrypted-tbn1.gstatic.com/images?q=tbn:ANd9GcQimEQrScxA3TXOPELzwL2x717fpOEc5EdPJrDr7MxqoBo8hz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3600400" cy="2696826"/>
          </a:xfrm>
          <a:prstGeom prst="rect">
            <a:avLst/>
          </a:prstGeom>
          <a:noFill/>
        </p:spPr>
      </p:pic>
      <p:pic>
        <p:nvPicPr>
          <p:cNvPr id="64518" name="Picture 6" descr="https://encrypted-tbn2.gstatic.com/images?q=tbn:ANd9GcSH8kKR8gXdwdJ64zcx4a4wvDTpdxVKEeyU8kZd5AclxHnYAbQ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3684358" cy="4248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фасоль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encrypted-tbn3.gstatic.com/images?q=tbn:ANd9GcSExIMs-ruCSLgcJZ4NCRUmqVZBiyrMW6OtqEqnuBzIfbl1-1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56050"/>
            <a:ext cx="3456384" cy="2588953"/>
          </a:xfrm>
          <a:prstGeom prst="rect">
            <a:avLst/>
          </a:prstGeom>
          <a:noFill/>
        </p:spPr>
      </p:pic>
      <p:pic>
        <p:nvPicPr>
          <p:cNvPr id="65540" name="Picture 4" descr="https://encrypted-tbn0.gstatic.com/images?q=tbn:ANd9GcS7eMBf0VauGT48g9egh_QzHP1nqQTG6dcpgvHjYlELnFRewLtT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4037642" cy="3024336"/>
          </a:xfrm>
          <a:prstGeom prst="rect">
            <a:avLst/>
          </a:prstGeom>
          <a:noFill/>
        </p:spPr>
      </p:pic>
      <p:pic>
        <p:nvPicPr>
          <p:cNvPr id="65542" name="Picture 6" descr="https://encrypted-tbn3.gstatic.com/images?q=tbn:ANd9GcS0BtupRClkzx7HNAsP3D8Kh8RKXnwYjkOHr-wA07A3Pfd4tCoT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5"/>
            <a:ext cx="3456384" cy="251015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Петрушка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encrypted-tbn2.gstatic.com/images?q=tbn:ANd9GcSSEtgiHr3fKR0Mar3CKppyJ-YCT2R3BzDnWj0F-EcEw8mikl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3583872" cy="2376264"/>
          </a:xfrm>
          <a:prstGeom prst="rect">
            <a:avLst/>
          </a:prstGeom>
          <a:noFill/>
        </p:spPr>
      </p:pic>
      <p:pic>
        <p:nvPicPr>
          <p:cNvPr id="66564" name="Picture 4" descr="https://encrypted-tbn3.gstatic.com/images?q=tbn:ANd9GcQZNFt3aJ5_PDdsFoJOX5MIgr9rvMX4ZW4l_pEH4_9RN_bKL6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1"/>
            <a:ext cx="2880320" cy="2998153"/>
          </a:xfrm>
          <a:prstGeom prst="rect">
            <a:avLst/>
          </a:prstGeom>
          <a:noFill/>
        </p:spPr>
      </p:pic>
      <p:pic>
        <p:nvPicPr>
          <p:cNvPr id="66566" name="Picture 6" descr="https://encrypted-tbn3.gstatic.com/images?q=tbn:ANd9GcR84kEyX0wpfOe_93L_NEy96kouNc1YXVtr878-nVZvKDYQkW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5990"/>
            <a:ext cx="2880320" cy="2497871"/>
          </a:xfrm>
          <a:prstGeom prst="rect">
            <a:avLst/>
          </a:prstGeom>
          <a:noFill/>
        </p:spPr>
      </p:pic>
      <p:pic>
        <p:nvPicPr>
          <p:cNvPr id="66568" name="Picture 8" descr="https://encrypted-tbn1.gstatic.com/images?q=tbn:ANd9GcT_T0SjbGJc5lc68v4yczr2CV8QmdobDdRZfXHJttl7US_HXPzA6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3600400" cy="26968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Укроп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200799" cy="51845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Фрукты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ягоды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2.gstatic.com/images?q=tbn:ANd9GcQr2UHvXy22YZqmLNVUnA3vX5yHo9Jm_6-JcHsRG1ECkEYQflKC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92896"/>
            <a:ext cx="4229911" cy="3168352"/>
          </a:xfrm>
          <a:prstGeom prst="rect">
            <a:avLst/>
          </a:prstGeom>
          <a:noFill/>
        </p:spPr>
      </p:pic>
      <p:pic>
        <p:nvPicPr>
          <p:cNvPr id="24580" name="Picture 4" descr="https://encrypted-tbn3.gstatic.com/images?q=tbn:ANd9GcSQ4Ud4jJW__YSkbVuDX9kzngdXcAB9lUrqNMx68ReNEzQ-wXV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3384376" cy="2535017"/>
          </a:xfrm>
          <a:prstGeom prst="rect">
            <a:avLst/>
          </a:prstGeom>
          <a:noFill/>
        </p:spPr>
      </p:pic>
      <p:pic>
        <p:nvPicPr>
          <p:cNvPr id="24582" name="Picture 6" descr="https://encrypted-tbn3.gstatic.com/images?q=tbn:ANd9GcQ3znkY18D6kFEqCojnAk2IM-wy4QnKpHwNAx0RNn_PWkvoKbd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09986"/>
            <a:ext cx="3384376" cy="253501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Яблоки яблоня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3.gstatic.com/images?q=tbn:ANd9GcSQeZmdFvwJfzZAhLTpAVWEB-SqBRiw11FLSbbB3F6FDbVUlNI8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3168352" cy="3719370"/>
          </a:xfrm>
          <a:prstGeom prst="rect">
            <a:avLst/>
          </a:prstGeom>
          <a:noFill/>
        </p:spPr>
      </p:pic>
      <p:pic>
        <p:nvPicPr>
          <p:cNvPr id="26628" name="Picture 4" descr="https://encrypted-tbn2.gstatic.com/images?q=tbn:ANd9GcRdkdUPLyyWkiCWRofkKZLRnIwvnGnVcD53WAifnqKE-ohbOF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236190" cy="4320480"/>
          </a:xfrm>
          <a:prstGeom prst="rect">
            <a:avLst/>
          </a:prstGeom>
          <a:noFill/>
        </p:spPr>
      </p:pic>
      <p:pic>
        <p:nvPicPr>
          <p:cNvPr id="26630" name="Picture 6" descr="https://encrypted-tbn3.gstatic.com/images?q=tbn:ANd9GcQFjGpzPnu8wnOEPgxu8SHGklzlJLp84Bwq_e0XPD2dNLy4j3L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77072"/>
            <a:ext cx="3528392" cy="264288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Груша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0.gstatic.com/images?q=tbn:ANd9GcQTlzh_zq1shNolv1nHKGPGuI75adVCiWp2TiXuGLnCtlvBhE9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3679095" cy="2880320"/>
          </a:xfrm>
          <a:prstGeom prst="rect">
            <a:avLst/>
          </a:prstGeom>
          <a:noFill/>
        </p:spPr>
      </p:pic>
      <p:pic>
        <p:nvPicPr>
          <p:cNvPr id="27652" name="Picture 4" descr="https://encrypted-tbn0.gstatic.com/images?q=tbn:ANd9GcTgJicbC999XqPaS771V_D11dvIxuYHhj82ciy3pNatZ_HThvQ6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3816424" cy="374441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Апельсины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3.gstatic.com/images?q=tbn:ANd9GcRERcdCj-wojZb9LXZrcFr0FOx9PeQFIaMUVT1LZvw7NOhvySgR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3860255" cy="2592288"/>
          </a:xfrm>
          <a:prstGeom prst="rect">
            <a:avLst/>
          </a:prstGeom>
          <a:noFill/>
        </p:spPr>
      </p:pic>
      <p:pic>
        <p:nvPicPr>
          <p:cNvPr id="28676" name="Picture 4" descr="https://encrypted-tbn2.gstatic.com/images?q=tbn:ANd9GcQgSQHoKe7tuRDQzO2lZ6P-IoZn2Md--nmp0Vpssi0L7KFiQuoM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653105" cy="27363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мандарины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static.com/images?q=tbn:ANd9GcTKHGtLWLsgVBfHiUw5EszOiie1uG1cxhA7s9RnL8F84-mKCc3M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0"/>
            <a:ext cx="3466146" cy="2160240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images?q=tbn:ANd9GcSQMcSLOCWUgjcVK7zngVzNXNlbXYOTmUwjzJUlSWYe5GOmzX4t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032448" cy="3020445"/>
          </a:xfrm>
          <a:prstGeom prst="rect">
            <a:avLst/>
          </a:prstGeom>
          <a:noFill/>
        </p:spPr>
      </p:pic>
      <p:pic>
        <p:nvPicPr>
          <p:cNvPr id="10246" name="Picture 6" descr="https://encrypted-tbn3.gstatic.com/images?q=tbn:ANd9GcTeuegA1q7PXi7gL9S6L3FYnHKoLF0RtJal4ALBjO5v5yQ2G3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65104"/>
            <a:ext cx="3456384" cy="2322259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Картошка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0.gstatic.com/images?q=tbn:ANd9GcSIUrU_R-EZV1WwV-iHcIZjC9cW8qakSoOrqXXR9AkFAEzY3Gvj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4984"/>
            <a:ext cx="2520280" cy="3364704"/>
          </a:xfrm>
          <a:prstGeom prst="rect">
            <a:avLst/>
          </a:prstGeom>
          <a:noFill/>
        </p:spPr>
      </p:pic>
      <p:pic>
        <p:nvPicPr>
          <p:cNvPr id="29700" name="Picture 4" descr="https://encrypted-tbn2.gstatic.com/images?q=tbn:ANd9GcSZWG_V_ghjNvgZCu2NGZEuHF9ZdiNgocCKuK5gv28Pg52Rpa-E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3888432" cy="2912572"/>
          </a:xfrm>
          <a:prstGeom prst="rect">
            <a:avLst/>
          </a:prstGeom>
          <a:noFill/>
        </p:spPr>
      </p:pic>
      <p:pic>
        <p:nvPicPr>
          <p:cNvPr id="29702" name="Picture 6" descr="https://encrypted-tbn3.gstatic.com/images?q=tbn:ANd9GcTmQtLN0jDx5RGt5lq95fhAX7aTzE1ytZWUpiXmRfZs4VVLn5RK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844824"/>
            <a:ext cx="3212459" cy="46805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бананы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0.gstatic.com/images?q=tbn:ANd9GcQRMdp7z2Ax2zfCKO6yDTWzci7SpwWi6xK1qBlVcpsZmQ6rVM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3460836" cy="2592288"/>
          </a:xfrm>
          <a:prstGeom prst="rect">
            <a:avLst/>
          </a:prstGeom>
          <a:noFill/>
        </p:spPr>
      </p:pic>
      <p:pic>
        <p:nvPicPr>
          <p:cNvPr id="30724" name="Picture 4" descr="https://encrypted-tbn0.gstatic.com/images?q=tbn:ANd9GcR3V3lsOHYlzRv6izugJOQG4_Sq3o4D0majHXS8DUW7Of1tv7VY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4018280" cy="2664296"/>
          </a:xfrm>
          <a:prstGeom prst="rect">
            <a:avLst/>
          </a:prstGeom>
          <a:noFill/>
        </p:spPr>
      </p:pic>
      <p:pic>
        <p:nvPicPr>
          <p:cNvPr id="30726" name="Picture 6" descr="https://encrypted-tbn2.gstatic.com/images?q=tbn:ANd9GcTq7q4XigCYepzVDXCkLscBJd27w9wnU0gS62VbdIb54zJXsz1G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3462678" cy="230425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Ананас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1.gstatic.com/images?q=tbn:ANd9GcQR1sRKYi0QMVagDIAp7_4WXAbNL6ic17uRuCoXijGfmVsC8_DP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851174" cy="3096344"/>
          </a:xfrm>
          <a:prstGeom prst="rect">
            <a:avLst/>
          </a:prstGeom>
          <a:noFill/>
        </p:spPr>
      </p:pic>
      <p:pic>
        <p:nvPicPr>
          <p:cNvPr id="31748" name="Picture 4" descr="https://encrypted-tbn3.gstatic.com/images?q=tbn:ANd9GcS6aHfZpgCqNrmeOIchudfhOmi7AkugqNoLUnDxlkYuVdU2no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3748166" cy="2736304"/>
          </a:xfrm>
          <a:prstGeom prst="rect">
            <a:avLst/>
          </a:prstGeom>
          <a:noFill/>
        </p:spPr>
      </p:pic>
      <p:pic>
        <p:nvPicPr>
          <p:cNvPr id="31750" name="Picture 6" descr="https://encrypted-tbn2.gstatic.com/images?q=tbn:ANd9GcQnm4BU5MXGRs1ANWITKGzmYEfWfHDpbVsly08BxsoaFw3V-__N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068960"/>
            <a:ext cx="3744416" cy="356533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1143000"/>
          </a:xfrm>
        </p:spPr>
        <p:txBody>
          <a:bodyPr/>
          <a:lstStyle/>
          <a:p>
            <a:r>
              <a:rPr lang="ru-RU" dirty="0" smtClean="0"/>
              <a:t>Слива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1.gstatic.com/images?q=tbn:ANd9GcR8cu56liocFGDecoZGAem245swXpuwSyDDMzec6xYXm6DPlr2M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3845374" cy="2880320"/>
          </a:xfrm>
          <a:prstGeom prst="rect">
            <a:avLst/>
          </a:prstGeom>
          <a:noFill/>
        </p:spPr>
      </p:pic>
      <p:pic>
        <p:nvPicPr>
          <p:cNvPr id="32772" name="Picture 4" descr="https://encrypted-tbn1.gstatic.com/images?q=tbn:ANd9GcTrBHNpLY9B1mE7eOtGw_pA8vX9GqqiV_WSLW_6R0017SMTb0nj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7"/>
            <a:ext cx="2952328" cy="3184689"/>
          </a:xfrm>
          <a:prstGeom prst="rect">
            <a:avLst/>
          </a:prstGeom>
          <a:noFill/>
        </p:spPr>
      </p:pic>
      <p:pic>
        <p:nvPicPr>
          <p:cNvPr id="32774" name="Picture 6" descr="https://encrypted-tbn0.gstatic.com/images?q=tbn:ANd9GcSW50sAx014lkoZqwA8g_bGTP5XOpuqbXY_P9zw4o-UvcoD_5PI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700808"/>
            <a:ext cx="3601721" cy="33843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Вишня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3.gstatic.com/images?q=tbn:ANd9GcRWyAblRqT3_6aKdHp20YFTnGYBR6KG6WeH6MXIOY2soU6isWZQ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531560" cy="4392488"/>
          </a:xfrm>
          <a:prstGeom prst="rect">
            <a:avLst/>
          </a:prstGeom>
          <a:noFill/>
        </p:spPr>
      </p:pic>
      <p:pic>
        <p:nvPicPr>
          <p:cNvPr id="34820" name="Picture 4" descr="https://encrypted-tbn2.gstatic.com/images?q=tbn:ANd9GcSFjF7PKEPlfdKZkSYrc3zvxNKOnIEHHbXAXm2OVFOKVHlvgL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3941508" cy="2952328"/>
          </a:xfrm>
          <a:prstGeom prst="rect">
            <a:avLst/>
          </a:prstGeom>
          <a:noFill/>
        </p:spPr>
      </p:pic>
      <p:pic>
        <p:nvPicPr>
          <p:cNvPr id="34822" name="Picture 6" descr="https://encrypted-tbn0.gstatic.com/images?q=tbn:ANd9GcSoMew_3Rfo-e1bnsso9IK9-dc0-tecu5zIm4budMMr_2hTAS_P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1" y="3573016"/>
            <a:ext cx="3860255" cy="25922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лимон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2.gstatic.com/images?q=tbn:ANd9GcSp5r1YKXumqF2G9vmlJFm0KSsTkRQOO4r-TvTu9Wp7uDhPA2pl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3384376" cy="2535017"/>
          </a:xfrm>
          <a:prstGeom prst="rect">
            <a:avLst/>
          </a:prstGeom>
          <a:noFill/>
        </p:spPr>
      </p:pic>
      <p:pic>
        <p:nvPicPr>
          <p:cNvPr id="35844" name="Picture 4" descr="https://encrypted-tbn0.gstatic.com/images?q=tbn:ANd9GcTi5gGqgjlToso9CM_MQaMZ1BHZTsgkQHDGQjnSX3-fKM7yZ_Wp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3528392" cy="2642890"/>
          </a:xfrm>
          <a:prstGeom prst="rect">
            <a:avLst/>
          </a:prstGeom>
          <a:noFill/>
        </p:spPr>
      </p:pic>
      <p:pic>
        <p:nvPicPr>
          <p:cNvPr id="35846" name="Picture 6" descr="https://encrypted-tbn0.gstatic.com/images?q=tbn:ANd9GcQSKmGvVzLKrckxXlvXF43uBzl5NYHofvZDbnmgVvpgtcuEyrlH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3314261" cy="2376264"/>
          </a:xfrm>
          <a:prstGeom prst="rect">
            <a:avLst/>
          </a:prstGeom>
          <a:noFill/>
        </p:spPr>
      </p:pic>
      <p:pic>
        <p:nvPicPr>
          <p:cNvPr id="35848" name="Picture 8" descr="https://encrypted-tbn3.gstatic.com/images?q=tbn:ANd9GcT1Q7aiJwCs1NQeeJlpCq0lovQfp9Mp7SCNnt5jRikGWK9TukQ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3312368" cy="248108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крыжовник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encrypted-tbn3.gstatic.com/images?q=tbn:ANd9GcSCDhwTUupzyH0p5iOUObPUinOgTJmA7jrMLrPNCmpYiU4qaZ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3456384" cy="2767861"/>
          </a:xfrm>
          <a:prstGeom prst="rect">
            <a:avLst/>
          </a:prstGeom>
          <a:noFill/>
        </p:spPr>
      </p:pic>
      <p:pic>
        <p:nvPicPr>
          <p:cNvPr id="36868" name="Picture 4" descr="https://encrypted-tbn0.gstatic.com/images?q=tbn:ANd9GcQk7UiBAoABMhjBK0JGv4mTyn3RTUSdkU6qcTxgHBV7q9QU1SGp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72855"/>
            <a:ext cx="3508718" cy="2628153"/>
          </a:xfrm>
          <a:prstGeom prst="rect">
            <a:avLst/>
          </a:prstGeom>
          <a:noFill/>
        </p:spPr>
      </p:pic>
      <p:pic>
        <p:nvPicPr>
          <p:cNvPr id="36870" name="Picture 6" descr="https://encrypted-tbn3.gstatic.com/images?q=tbn:ANd9GcSdOhP9NmYt4-3q6zz9NLnURbpTL-_-R-K7VpYBuyykCjegTsWi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3845374" cy="28803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смородина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2.gstatic.com/images?q=tbn:ANd9GcREq1_PaRfLtyJ_Tv-S9FeunYmLTk8hjCOtzO3fUWPtoEAxCD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044074" cy="2952328"/>
          </a:xfrm>
          <a:prstGeom prst="rect">
            <a:avLst/>
          </a:prstGeom>
          <a:noFill/>
        </p:spPr>
      </p:pic>
      <p:pic>
        <p:nvPicPr>
          <p:cNvPr id="37892" name="Picture 4" descr="https://encrypted-tbn3.gstatic.com/images?q=tbn:ANd9GcRS8q5SvxtBtyaWlz48oWF8WHx-OC2kyIEJSMjr7V-gRI-gyA8P9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3672408" cy="3242170"/>
          </a:xfrm>
          <a:prstGeom prst="rect">
            <a:avLst/>
          </a:prstGeom>
          <a:noFill/>
        </p:spPr>
      </p:pic>
      <p:pic>
        <p:nvPicPr>
          <p:cNvPr id="37894" name="Picture 6" descr="https://encrypted-tbn1.gstatic.com/images?q=tbn:ANd9GcQNRUVkZouMNU_KMQzoQNpsDdOVj6bU7ZDDdnAG8HZUDtJ0ekV9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735610" cy="38884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калина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1.gstatic.com/images?q=tbn:ANd9GcQU1N-SH71YK8sDaHHqIVvWUXlgPMkBk_k17GwkKEs7M2SfAD9n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872" y="476672"/>
            <a:ext cx="3776659" cy="3024336"/>
          </a:xfrm>
          <a:prstGeom prst="rect">
            <a:avLst/>
          </a:prstGeom>
          <a:noFill/>
        </p:spPr>
      </p:pic>
      <p:pic>
        <p:nvPicPr>
          <p:cNvPr id="38916" name="Picture 4" descr="https://encrypted-tbn0.gstatic.com/images?q=tbn:ANd9GcR3SjGB-9HQblAgWyqUk8HBPRfepxrELnn-e9q7jILBji_NuW4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3941508" cy="2952328"/>
          </a:xfrm>
          <a:prstGeom prst="rect">
            <a:avLst/>
          </a:prstGeom>
          <a:noFill/>
        </p:spPr>
      </p:pic>
      <p:pic>
        <p:nvPicPr>
          <p:cNvPr id="38918" name="Picture 6" descr="https://encrypted-tbn1.gstatic.com/images?q=tbn:ANd9GcRvg4fEHARXsknkJkwYS0e3TQsaC-x5yyuO076RtasN_XtwEVQO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89040"/>
            <a:ext cx="3653105" cy="273630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encrypted-tbn2.gstatic.com/images?q=tbn:ANd9GcTj9F2vj9cDofuZTJtIQzK2LlDguLG24GEA68I5CkoXqcrafBhA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3371802" cy="4248472"/>
          </a:xfrm>
          <a:prstGeom prst="rect">
            <a:avLst/>
          </a:prstGeom>
          <a:noFill/>
        </p:spPr>
      </p:pic>
      <p:pic>
        <p:nvPicPr>
          <p:cNvPr id="39940" name="Picture 4" descr="https://encrypted-tbn1.gstatic.com/images?q=tbn:ANd9GcQqYyVsQokZ-jcREbInSpIHI3dt99R7Rl0wMkLe4rVN4h4QGz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789630" cy="2232248"/>
          </a:xfrm>
          <a:prstGeom prst="rect">
            <a:avLst/>
          </a:prstGeom>
          <a:noFill/>
        </p:spPr>
      </p:pic>
      <p:pic>
        <p:nvPicPr>
          <p:cNvPr id="39942" name="Picture 6" descr="https://encrypted-tbn3.gstatic.com/images?q=tbn:ANd9GcT9IsG5NLTDwWpASyj22gnumKsevTKRiXRcHZ0gCXU_U5ubdhq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8750"/>
            <a:ext cx="3960440" cy="263549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черника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TswzWMTZkdXXCiYanrjdO8H2nfDh53crrV7Q_a_C0id6oU80q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77072"/>
            <a:ext cx="3312368" cy="2484276"/>
          </a:xfrm>
          <a:prstGeom prst="rect">
            <a:avLst/>
          </a:prstGeom>
          <a:noFill/>
        </p:spPr>
      </p:pic>
      <p:pic>
        <p:nvPicPr>
          <p:cNvPr id="15364" name="Picture 4" descr="https://encrypted-tbn1.gstatic.com/images?q=tbn:ANd9GcRqDRuvVWHCju57Z140fw9RubgQ6_3TekC3RgA1N4vffZwbP9x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3312368" cy="2204232"/>
          </a:xfrm>
          <a:prstGeom prst="rect">
            <a:avLst/>
          </a:prstGeom>
          <a:noFill/>
        </p:spPr>
      </p:pic>
      <p:pic>
        <p:nvPicPr>
          <p:cNvPr id="15366" name="Picture 6" descr="https://encrypted-tbn3.gstatic.com/images?q=tbn:ANd9GcTroNgxN_2xSmQ_CT_d6Y0pw3A0xEXj7D8wg-VgATuIUkz3Jjl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1737268"/>
            <a:ext cx="3205575" cy="478807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Помидоры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encrypted-tbn2.gstatic.com/images?q=tbn:ANd9GcQ1Po-y810M7vk9biwLZ5n9m3WrEUMJjoNKtTyGC5BpxCvmvfwn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4176464" cy="2779249"/>
          </a:xfrm>
          <a:prstGeom prst="rect">
            <a:avLst/>
          </a:prstGeom>
          <a:noFill/>
        </p:spPr>
      </p:pic>
      <p:pic>
        <p:nvPicPr>
          <p:cNvPr id="40964" name="Picture 4" descr="https://encrypted-tbn1.gstatic.com/images?q=tbn:ANd9GcRGwVXt2LwWnBM6YpzRstxkPEEIxITTuEFNtsvuZTZZsUWMmg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3062140" cy="3240360"/>
          </a:xfrm>
          <a:prstGeom prst="rect">
            <a:avLst/>
          </a:prstGeom>
          <a:noFill/>
        </p:spPr>
      </p:pic>
      <p:pic>
        <p:nvPicPr>
          <p:cNvPr id="40966" name="Picture 6" descr="https://encrypted-tbn2.gstatic.com/images?q=tbn:ANd9GcQrlnUgL2IrWptE78B46UtgbA0Io4tJKtcDQ07_-ft2NI6ZweY3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6"/>
            <a:ext cx="2952328" cy="333533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клюква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data:image/jpeg;base64,/9j/4AAQSkZJRgABAQAAAQABAAD/2wCEAAkGBhQSERUUExMWFRUVFhsaGBgYGB4aHRsaGxwYHRoYGBsbHCceHxkkHRoYHy8gJCcpLCwsFx4xNTAqNSYrLCkBCQoKDgwOGg8PGiwlHyQpLywsLDQsLCwsLCwsKiwsLCwsLCwsLCwsKS8sKSwsLC8pLCwsLCwsLCwsLCwsLCkpLP/AABEIAMMBAgMBIgACEQEDEQH/xAAbAAACAwEBAQAAAAAAAAAAAAAEBQADBgIBB//EAD0QAAECBAQEBAUCBQIGAwAAAAECEQADITEEBRJBIlFhcQYTgZEyobHR8ELBFCNS4fEHYhVygpKi0hYzU//EABoBAAMBAQEBAAAAAAAAAAAAAAIDBAEABQb/xAAxEQACAgEDAgUDAgYDAQAAAAABAgARAxIhMQRBEyJRcYEyYfCRsQUUQqHR8TNSwSP/2gAMAwEAAhEDEQA/AKv+NyBKRLJAmBagUsSAlgzMG2HuYGUgKUskaRSvPkeTFopxOFTMBUqheli//jQbwRIxCCkAbBrfJ9xHzB0gWIkmBr1oHEeA1cty5bdqxfLWhYCg5As+5atY9nSysKDEghun+Isw2FISECyAA9g3OB8QlbreDc9XjEplpSJSBNKidZTqIH+13q5bsIWzsIpDGYSFLBIsLbhoJRPAmliOWpqt05D7xxnGcymCSoksySKkDp0gks7TdVxCMFMmLeUkli7mgfvGpSogJJ5VawLW7QowmcBPChB0mpJo57QdJxz1a9x94czGBV7QnEp1IANjt+bfm0Z/xPLCUS1JFElSSOTsoP7mHGM1eW0svWj3A39IBThD5C0zFBTsqoe1PVtQ22jkYAg38TlHrF3h+WVkgkgPqB2YN+/7w0RgwlSkqUSk1e1ukAZPMJWQSANNAOhr3hj/ABBCrOQCzbuzRuRiH4lKBRRq4zyDMF4YaJStKTUuHd9/zrHmdYbzS4UQphVgST2PeKclw2pakk1DGtq3Z+sWZxPEpcsKoFBVX5NQ+8UsLx2BKus0G9HEQycv0uL8yee7dPnF+F0JNFAHlBuYhIQVODSnXs0ZrLJJmTNSmBBcdaknoKmEKC9sxnm1qNmN0Y1ipaaJJfZwaukkbjboRFqMYVFaH+KqR1AdvUP6wFgMKBJIUTVVabsRTmWLe0UzpKzNBRq4DqAZnAIfi59G2jtKkzag0xBxEwJSQXGyaU2t/aFWZYFUiZpKWG6iAfYPt942WHyOZ55EhKiqa6ggbG/YB9zZ2hFmWWYhepJlrQpChRQKf+ajVq1fnWKcOQfEauxvtBsFIlrqiYH5hLEdgaCGCZCNSXIJ4UpCq2oPXd+ccZXgFqllRUGSoD4ezigsx+sWo0pm1AAC7s7Vo4ELdiWIBnWeIcMIlwoaQUhiAGcizl7fYRaMKklfD/8AYWe+zsPSLszZACnSdR/TY0qxFLiOcrx5UoaSwvfbnp2YVr+8RhnO/aDe+0DxkhUshBFCKmltuVXMV4DL1SJwU4LCtzSjgs1fVoMm4yWorOklT6kl7bsmhPPtDDL5bp1eXRmJUC4B2dVbsaNaHhiqzrgGeYpZA8sNUfajitev3ivjlqSVEOQxSAwPQ3g6SEhWoMCS53dqV+Yq8AY/FusFIqLpcFia1BqWqYwcaRxDGRl4hScUp9RUXV8WoXHIc4tnTUpSCFEsRQBqmwLbfKAZuJWfifoL17AuT0gsTQrSDQO9HL+gNC/ehgADAdixsm4MJhUVOAAQ5Kg4O++8UYuSZiQAyAmoalq06/eGWLCNJCgdiK/sNukCSJfCQEGlj9CNm7Rq8XAi45rP5E9XESBpiang3/pMSH7ekLb0j7GzVzFCVKIShIBUpn7Abe1njxAKGQhiSagmnMlyH5wDiM8MgsmWlW3Esk3arD5QxwqVUmKUolYfywEgVZydIBbdzWpiYoQtkbfvMraNE4tKEOt9PO5J5J+8C/8AEUzQA2nkLgD79YU5tm8wcISK0GxA6CwHz3hhgcN5YSmmtTOWt3gQmlbMLQNN3ue3+YPmKdB1sdLP7RmcPNCp5KqOSBbcx9Eny0kBBqCGL8t4BxGVSighKAkGxAr3eGLlVLB7wdI7ROnSKApPYxTi1FAdI1dOfSOwhMkqBIvcbhqClo5kA6QeYp0B3PTlGqKgqpuxPMAklaleYphQB7cxXaGErAIMwqOpJKSL8LK3A27ClIHy3DlyNNQXP5yMGTcNMo1AaE7j/l2hTt5tjHkHahM3h8JMTMWgpIAqXdnFAUkcwNucXYjhmAgmoG9y173hnitCQUlWpVTpKnNdxVx37wtxEgTGSggnT8NiANwNx2ioPrNzjanaPPCU4TJqmJsL/PeCfHcxI8sN8IN+rfaBfAeFPmrCiydI7AvDT/UHCvLlJSCri/TVg1/dveKK8kfevHMGrEMlF2Ortdn5bQ2yuUXSpdAfhTV1Pv0T13gXElEkS0zAFTQKI/Qkku6zuqr6dmrCwZksTgpZcvd37NtCymsbfntJtMbSsaozClZFaAAEANUAUs4b1hvLWELJIosAtyJ7b9oyWPm6Zuof1PsPWNBi5iPLCtwhJSdmNIVlx8feZU2Xh3PxhyCUvqABL20mnu4MCeMc7TPWVIACtLCz+pMIcHNUqUt6aSCPUMf294qC3attmgG8qAV3jmb/AOYhEoBMtI0lJI+tSDAMqQEk0+I1Ny53g2Tix8K6p27wKtLmneE2ZMCZV/ChJJP6gQpjcHfk/XvB2ByKbKkqIBUonSbBkAhy2+q3Z+cDFZI6w3wXiEzEutI1CrdKJCvdveDGR69ZVgRGJ1naLsOuTVSkMzhmIA0irchtyrDTBrCklOohLmg5f9NRsf8AMTA4aTNeb5ZGovU0c1LJf3cRB/KnndJRwnkQ1C316xzPdgRDUCalJy0hmAYfE5bd32e43i04IqcKOkbjn2avz94vXjnrziqTmmpfllDElgfWv51hQdjvAuScpDBCpTi1Qd9tV7/WBnl+bqQAQHJSajUBRi5bYMQ8N8Qz2HtAgZPEkNv+dY3x9jGLRNHiAZhMARqKCkKokkEetrNu1IC81SCEhCuLkm7/AF/HjVY/Hy5iEJmICi2rSSb3elesLFSwySk1Zn3bqTWCxvqXiNz4hjIo2CLir/iyxRhSnxn7RIIVLU5qfeJDdaybaBIwKUrC5wckulBsP9ytm6e7QYtBALKKlrUS5s2w7Wo7U5QXOSncOTZ/kIDzDWSGCTz3LeopAFixh2PSCYlpihLljWolns56E0AjTHKNCElUwFVuoPKMxl2GHm62KSnib5ON93aHk7M1lySCWoW3FNJrSjl+kC+1KJZgXD4bFj5u08UFFYvycenzaLsRLJYBRDh6D7wpyvGKUF6lFRd+w6dLQ0ViA5AU4pXr0EDppqkeuhW9zL5vPmy5xRqGlgstVx6ilWjyRjV6nLg8np2htmWReaFEKKVqADsSGFQGelb9ozuYIxSSo+UUBALkEFxzAoW3i8UwAFRgyNQA+YXmmYzEIdMwoUVAMNw9Q1vWA0eJpoJEziD8L0Yl6cm+0E4PwzicRNdCHCi/E7B6ly1GqHjd5fluFwoclKpiqL1UICRVjsCdt944nGigHeV4MGTKaUn958zy+RPxU+XKlEGfMUogEtQJcvyDIV7Rq0/6c48DUqVqUDTStA6/1CvKNx/Ey5aZSpMuWhHDpKUp+FVLgdRvB68y1Ju1W94HJ1K8LHfyZ/qmPyPKp8ia86WpLixYue6Tye8W+N0zwJXlodS5gTpQHoQQxIs5atIdYogkVPvf1giRiShbklm2/Oscrjw7PFzjgryTJzf9NEkELmLTMJcWKATUgEhzCDMv9N8TLSrQBNOzcJ9jQn1j6th8SkgjUVOKv0EWyszYAX2c394WM5U87Tj0o9J8TxPhqaiSmZNToXpICFGtKDVyP2EdSHEuSVV4Amh6liL1j7LjsPhpoabLBev+IyOb/wCn4W38NPCWFJcwFju2sOR7FoPxdWxI5iH6Y8iIMFi0/wAR5dSFghn6Pdr0i5eGUlSgkMxdiducLU+H8Th8bL1yyUJKXWniSKg1ItRxVrxoM6XqAIJqaixpcv6QRxjRQ9IrQdJUxdPkqI+FwYCUghQBIqKPf/MJsR4hxBWEIUSlQSUsA5B2B5vSNdL8OTpmGRqKULALoUS4qSHI3f6xO2HwgNR5isfTvkvSLgKjSpAaCMrwRlS20gJJJINaG+kF2flSFi8GVEhTlSXDEtuakcx8wekPkYsTEg7/AKgK1jCCinTFbg1AJa14YkDiSSXFqbEcqQtxmbz1uAWvUUJrQPtDuakLKRsXTW9PuD8oissQwYkV3D+8crDkgGd9rEzIz2arhUTqDMUivUFrho1WQZSSPMVPWSS5SGYEdSDcRSvCISoqCEhTNqADt+Ae0dZTiClQ/pdi5sDZq7cm3jch1DyCpgN7R3mKWDioH40K5y+FI6OYaYhOoG4HU/WMlMzlKaAFRFH2bb6RFjUvwJ1XvPMywK14kTDqQhMvSCC2ogn5F/kIZYdRptzgaVj1TUpKtr0YP0EGScUnmkEbGK9yQvpCfzLYEuE9PMe0SOTIJ3MeR2n2k9ygyRqJJetDHKdQLAljHEnFOQ/wqL9+33ghUlQSSBY70Db+g5ws2DUaRRnuGASSW0gi5sekVYsaSRzqO0eyMWFKKQPT6xTmJ0hLAO9iaAbnvA6SxozO87k4d3UCQwrypz6RfIleX8V3uKvAwlakqBaqebD1baPciw+MnnToSpJU3mEEAfPiI6fKHY118HcRhxlgK5lavEfEUpDF2rd3a0anIvCkyb/MxHAg10vxK78h8+0M8l8IYfCKM0jzZ6nOtWz14R+ke56w1mziT1huTQn3PpPQxdKOTPTpQjRLAQkDb8vGRV4f41FSlaVXHMG47RqNBUWAJ6AQvx84BWlwGDk29okyZCdyZ6/TsyGkg2PQChrMKdCLRRgcQFKCSpnITZ+It8np6xJ8orUEkkpd3AuOXeOcwKErSJbJUzhQNQwptCC+4EcEI2MMSGnplqIJZ6QZjEBKk2qDvGYwGCnJUJq1ayrm7l9qfKGs/GaUh0kL1OxFQl+RrFXjKMej1MS2EtkBEJTiG5CJ54AcbXijOVfyxMCFgaviOn4WqWFas8BysQ4cF3DQhgV54jfD2uMVYmJNxRDEQtkrZwbiK8VjXJYO8L1GZoneIxKhqLkHpAmNYkEpe5IAdx9bRMQ4HoK944mzKBRDkkBvSrRThelaRdatKCPziKsZJw4UmZJkiWtI5kihegJIEHo8S0dR00Ndy+xiqfh9ddLdf7Rnc6wagEpTxF1ANvw6nqW2aGIvjN5jvJukzvj1MADGa8V5ilLZnL0HaGuX5RrKjLNKNdqsCR029IzGT4khwtIY3D179IfYPxORJCEyy6HQnUaNQ6iBcv2hu6grVxmHJ0vhMcq2xPp2+0G1hRKQsO4IY71qPSsMkTHTsS1esZlcwrmFZLK/qFNx6bWhwM1P9KSbPaBZKqp4jKL8sKntSvQ+0LswPlpKmc3AF/8AEF4uXqQpQWQWoQ1ISYTDicpPxElL8QYkksHPpZ47GvcwAJSifiMTKYO2xct8zaL8PgFy0MtO9+TA8jaNanw7ipeHEwywNKmMsmpTZ3dhW14VJzZKwxoXDggHm4Dbe7wbO/YACVFWoFogXmpfUkUDBIO5L8jFOPX8KwnTV73PWDM5y5AbygRuBZuyTt67UhepJUAks+kliNqu3y9hFCBaBWDrYCgdo/l+IpTB1AFg4eJCFOXlrj3/ALxIHw8UTpE1OCwaTUsGdwWNR2J9oNnTnSE7MzCm3tAqsSNDh3NelfzaKZZK31uL1o56/vEDbmzC7xh4dyA4lTIIG5L0Ate/pBefeDpmHQSsBctw6hUM+4NYq8JYxUla9LmjDtv+1ofY7xYpQ0KQNILk8+z7i8VjFaav7yrHgXIQO5izJsk8zSTwo32LC49aiNYMQlCUolpCUgUADe0JcvzVKkJTQKNSH+o5xdjsQUy1afiKS3di0IJ8LyL8mesOl8I6SISMwSssC5dnu5jzEYwpYOzqa28JPCmtUhLfy3J1EXU27dKw1m4YKWApOoBik29f2iTNmVTQlb4lR6HEJn4wSwWUUro5Bv37xzj5kpenyyFEp2qxegrWtYQ41cwzghiJeoB7sb8X5vGnlyEnRpSkaVABQHrAg6UAbfV/b/cJ0CBW/PmUofVpIGoDax5xnZmXCQZk7zVKNU6G5mgcVbZ+QjTZll2IVMJCwEJc2+J6hIHtvtCrAzp38xUxDANp0tVoBsZwncbfvMxkHzWIPlXiQqVo0MoAkFNXSGr0rY1hhm+MTPTxJUCA+uocGgLkBx0hXhcgQt9KlBalFRKSwDn4Q1h684ux+XTJSwVATJSWrqPC+xTYi5ck3h+vE16NrlLLhL2mxnqtMyVoCgNRSSWpQgkgWD29Y6yTCeQVhB8zXUEjSABsKmsOpWASiQSQlSVbgDlb7QCrBpQjVrYhuEhqc3vyeOyal2B53k5yhgV7XE+bVnFgattu20DYuToSHBBUWAIYPDmetAUlVASbu7UNntvAeMV5upIKVivo1a8tqiJtRNbe8Ym3tBFYxCdUpWkKQHV+oVFibQonYk+Qkg14jXkCwb2hpKWvQWQ7XYMT0H9Vd4QZ7jFatI3SgEdSFKVT/qT7xZgA1kdonq8YYACF4DMSrSVDUmhUEh6WNvykE5zk6AsKQUqlKAIANQrd/wDaRpb1gXAZh5MpIQk6yNKrev1gPNs/8t9VGDabW37w7GSGKqOYh+lDY207be04zHKwHWhg1xz9YGQoNqG9wIAxHi3UljKVQPs1zvyj3LcnxM91ywUgqZ3Yex5V2io4SBb7T55k2q5eVApcVL1jsYoISSXflufnDLFZCtCXTUO9PS/q/vCoYUg6jVnf/wBe/SFKVJiqF7yjDTgGXMT+p2ubHbnv2eNj4e8pSTMKAQSHPTZhGakrRoIUhTnega102Zg3OKJM9UqYQlSkIIdy2lgWY8gKVjcieIDXMt6PJjTJeTifUcyzhCJCwpCikjSyWSoA0BB5xgsDl1+Tkh7xWozJ81CRM1hXxISSQw3dO9RvDjF+H9KEzEzFISFBCkFQJLglw4Nac4UMTBaJ+8r6jB/MA5MX0j9T7CJ8ywjzkA6laWZlAAHmHBIP3grE4VC1p0liA5qKkjej8/R49nZZMmqJSvhrdTuGPID2MCYeUZhI3SwY0PRiC9hSD4A34H7zyG5lvln+n5f3j2OAs/7v+9MSA3gRiMFKCUkghSQzXHZ7nY/eOpst7cn6QJiMxTLmIBc6iygkPQ0NHrGoy/BS9JK0uQohKDYAGhWNy20AMZZdRluLCXPlgnh9SUpUVG6qbRdm2HExIS5JJHo1aMIHzQtMbQChhQDcdBBWHQkLLaSyQ7defoIuNr0/xLMClMwrsZZkuViSGFSpTuQHb0i7MwVaUJBOo1bYbl9oqxmZplaSs0Jb8+UMP4jgCgksqnQE8+keI+Rr4+Z7DambW3eL8UhWHWkJfisXBaldQFBzg3FLSlJmS1rUUfECKdw1bx1KyuUFBQBWsBg6ixfptytHkuXM0pSE6En9Ru26ed9zA2jDjede3t/ed4KcVI8xxpPF256nrfaFyFiZMqshCVfAkUJDFzV2raloJxMpKpyJcpZKjVaClqcx6tWKMbkapKvOR+tTE6rnm3o1I0qR39pqMO+xMc44KXL0pmKY9bpez7E29YuRguBSSky1AEIJU4DW3hLjsUrDywVEB00CSSSY8leKlzUJlpCXd9bEOBcFwK1vDsCZApcgEfeYMDlbXi+ZflRXh1FMwcC1fFsVKu27feL/ABFOX5BQhCiVhg3zPZoXZrnaAlDpUviHwudJ6tt1iyRnv8nXoWoPQ6SfZhEjAkh6hFGLB63nkvLly8OQmZqUCCyhRgX0gXsG1RBiVrWkLlq0qZym1LAwBmOYq4EpdC5hSkOk7n9QLc40mHy9cqQSVhWlNSRvuQ28NIer/wBw3JQW3JgeOnyVoA0iZpNv6Tb3AhBhMA6vMUsDSohkEkqB/UenSL5mVLxE1flLKAzhKaupqqJHp7RZgpCZSOJisBjzNLUtDMdY8ex5jU040IU7ntOF4jSpKEqJBsRdgzueUV4tGib5ml6sxZtv7QenLNJlzlJCSEsBSgJupqOae0BeJcaDpA4glqgXJ2HM9YwJp27ybUGf2BmazmX/ABM0S5IZWqqxRgTWkUYrJJSyVpOvy2SnUCQEpoSzVUWJc0c2pGxyINLM1YCWBNeQuSd+8ZPE45CXrpQpRYtsSW949HEzhBU8nr8rGhA8NhEqUNbFUxQd6gAsGGzARtP5UlOlK0pGzn3jA5ji0qdEtVSK0oB+NA8jLJaly+AbAuWdulresE+EvuzVPKB7GfSJ6kqSf6Skv+8YrJ0JTqM8lZVWWh2OkPpMxTUfkK9Y1U3DOkgUcfKMTj5SsPNKpidSV+rnuRccuUT9GwYMveYeI3n5iasmWkdEgn3U5gdSFTB5akApmUB06S+zEbu0C5Y85SnllIdnsAAN36jbmIKkZmUKYKUyXOwHqTv2ilkYHbmaqt9RO0dZRk4waFMFLcPUhwurqoHZth6wzxOP82SsuUqOhVmYAtuOSiIW4TPSW1Jvu4guZigtC0pIU7W2YuSG3cRLrYvbiUL1bqukdokxGIEocJcBJS+4L7tZq2H0ivB5odChpIPUXpcHcQXPypJBSsk0qTSvNmbraAcPgUS1M4Wl2AKeJwXHENheKRpZSJHYMGMxfNPsn7RIcefK3Sh/+ZMSMs/9Zkq8MYAzZqlFGoSmV/17NzpW2wjU4ZbatRrqUT9YXZWrQCpLjUT6Ny6GCJ2JUuWtBTVX6t6iv0jHIJrievgdcKWe8Fm6lnVqHFYH8q1oMy4koKmpq0j7no8BIwKlBuIsKhnYbk7MIYYPFFICCDQVZie8F1eXTjATeH0hXXbESYjKVKmWStIBZT2X0DbQdi0zUydIQoqbYXPL/MU5rLmyhLWEcJUAo7DUwcjmIMxC5o1HWFBOkqLsTR6C1qx5hxswsjjtPWskCiIHlqpspTTQUlTsHD+/IQTiMyVQEAE03cN+q1o9/i04ghhQM5+kFY1AdKVK2pT8/DEwO5NTSd/MN5QrJwg+azzmcTAaaQXYD9VFWgXG4tc8+XNQwBBCvhCWPxBjUkbbQUZiZakkkrTYf7W2HSOJstc5aUy0OwJ1FgyjzLxX4uvyqvtMU6dz+vpCsTgpUyWUqCWA3Ne43Ed+GvCOH06lJKlm5KjzswLesKc2wGIl4VSwtBCSRMBJDVFe5e0K8vzKcg6UzFMQLGheKOi6fIpIf9JP1GR8eLysaJraaLOc0RJWZZlKUAk8SUu782F/q8D4LOQuVQKTpNQU/C9vX1gSZh56tIl8T3csXIJJNILyzDolp01JN3NHBsebUjOqxov1XdxuHS2EOdzG2LlpnJS6eMAEFVWI3/tFWJxcuaTK8xylNQA19mHUQLJzNa1LASTpqCkbmjfs0LcDiVKnBJDTASopKapHWJcmZ3Bv4nLi9e0uwOLlSJxmK1SglwomqdmHrBuU4FE9cyeASJpJQDRksADTaj+sJs3lapumaCwBpsoKuT2/eDf4kIl6ZbghQYgsQKWDNaKBl1KCY51Li15Iqd5rh5mHlrGoqTyBq7df25wqxc4TpaESyKMCALN+/eD0aZqCta1KKlFgNgl6s1+H+0L8vyREvEzJmqpTVL0SXS9OrfOCC3t+nf4iL0DUeRzBfFmahGDZIpMX5daOwUQ3QqQ3vCXLcsGJVIcEhAC6K0kMR/sU/ZtoA8Z5giZPSUkqmpdK3ACQxOkJJrqBd/q8WpTrk6SrjOpQ2cEuQOgeL3Twws8HJkDvZ4EaePJOElpEzDB5y1DWNThgkuwNGoKsHjJstABLVNxuOhggS16iSdQAFSWDN70i5c4KLkgtQP70I6AwQ8orn84k2VwzWBPU4ydKdpqw9bumzUBdoskZuJkjy5qCpWp3UXqX9d4XTg70ZuR35fSLFSwlIJ5fOBZBtfM6woHrGeVqdQSk0Sp7UIAFb1794aS8uSSX0n/czercoVZHh1S2o+ogv0cA9Qb+xh95rljt8xCMzlTtOLkC/wAqLf4FRVR01qRThP4IOweGUlNCeZcuDyNvXa8EzJlaf0wtxucESjoQpJLpClBk0NTu9vlC0JfaCGB27Ttara1CtuXW5j3hKVBJB9adyf3gGYBN0ggqUakpIYcnBqE3qN44mzNDtZwKh27j/O0GMe8WFPInak1P8onqG/8AaJBsvMAw/mCw/V/aPY2jOluXLOsAOwvu3c2hwqbvCzDtLmKYJUlYcOduYaCDP2VyvAvzzKeqwDAdOqzGcubR/pFJTUntAWFx3FpJFA46wQjFOHaM2AkuqM1Yhc2WEFekAVOzAU9X+kcSFGYLsNICyBVQYV7dBHOSYUzVEqZQAYiu9naGKshRJOpJWQS5BqGPzpEmZW06hPpOjzg4gGG/7xVmGLThT5yE6ULAUrqq2pvy4hRmXiqbOCS+kpKlOUlLIYBgTcxsFLQUqSdJQqoH9vy0A5ViJZK0+XLVxM6yG7AEGFpmXckGeliyAblLqLstxYmoCk3qkhrHYvud4a5bmHlFSZiglJWCK1t8JOx3inxGcOhKlpITNCgShBopugF23EKcHmCZi1Ap0KABGtx7A/vDWbV5lEMoMqlqIEY+LHMlaUqSSsEVq4LV6qDlj2jPZNMbDy1GigGIN3SwF4eZflstSlalr1KI8tJoKs4Y3H3ijN8J5czSwDq2q4pW/OLeiyG9Jnm9aAMYX7xrgsxIlsmhU1eR3IFxX6QqzfL9KaTlBRc6iX4jVmakMsmwaZiV61sEoJv+e3WK5/hmZOQdE5KVIqAQ5V0dxCupv+YF1R7RvQOiICTXrKslzXWEpRLOpJIUwNdO4JFeZrvF+Mz4CYlyPMKWeywAQzi5cv7GG2HxMrD4bQiZo0o4VG5LfeFUrxNK/hleYhKlAPYElRq4J33pC8iqyXKCdZLKm1zzH4KbOUB8FaKLAVFudS0J86wGIlS0zAsKSpvMehSbAX79oe4DOBiWRLHEQHD2/wCblAfjDw7MErzFEM51hzRg79qQrAGI3E5czY2Cmh9pn1TQEcCiigoSfibkDfrFue4mdg8GgqShU1RSqYpRPCdToDO6th7+i/BkSpasXODok/Akn/7JrcKR0BYP0NmjCYzHTp8wrmKUtSlE3Jqa8IegDs3UR6/TYKJY9pB/EupQjSnzHkpZxE0KmDUCoqVapetL3Yw+OUI+JI0qTUN02bkXI9YzmVhUsJU1SHoK15xrROBlk9oDM9NQngO3FQA4IaSSGQl7fq33PybtAONy4ql0OkJqGqXBOwcu20PsPL4WPwtV/mAN4Hn4WXpCUkBi4dulAWvR4AEqbmWrVp2Mzs4MgNU6mYsOInesBeQpKuI61vZiwG/pD05H5iwygCKqO+mtQOwYH1hbjslnBSglCpiQ3FszUfrSKMbqe80Ix4E1WXMuUGYKTRqXAAp0jmfMbu4/vGUweZLkTNezsoFrUoaOOcaYzROlpUKBbEPWnYRHmwkNq7QWBPvL8NOK182NB2tDZCCzGnQxzhsnRITLmec5USCAGbq1wYsmT9nCkpsQanuO1ISG0sVlyfw5jhbIxojt7RNNSpK1ugBNGIIrdxSrd4p8wuXt0r+d4bzBwvfZuf5eMyTiDqTLEtABLkl1HkwZh6ww49TathIn81Pxf/kuOMH/AOh/7D9okJVYaeKcVOhj2K9K+omfMYecum6tm27CHeE8wpJWKmwO/wBoDkTky1hKSkvyhiqc3U7BomYKDvCzLRtjd7weQl1OqhF2NIO85+0AqkOdViTVuW0TF4nSBViYSTcWwpqjvJM9l4dZ1FkKI1HkbC/pG6wM5MxGtNQfhe3ePjKmUBq1E3v0/vDDCeKJuFUUyi4NkmoBIobj2ijGf6RLMWaqXtN9nXhvzeJExUpdKpavcfaMJ4hQlEwS5b63/mLSqjvUNz+jw/yDx+VoT5iC6blwXLEaudXfeEQKfMUoEOpSi9wxUSPWMZUU2J6S9e2NOZ3hcsqA5LF3JsR8P7H0h9jcxKk1CRQJ1AOrT+pvvC9WJAFAbV6x5NwEyZJUoTEpJolNzVg5FmrZ3hbZCxkePq8xIo7DeWIxjFEsgLBqlQYd331fggLMMUVkCry1KQHe16n1NekE5VkE1CyuYFnQOAUUH3J09o9zieTMevw1De9DB4HJzBftPX6/KrYhX2/WeKlzRIVoPG1uYd2B5lvlDDI87Vq8tQOsCga1q9I5yivlpQGZ71FNm9YaYbMEy5ZWNJcDWX4uK3/SKWgOtCM1GK6RyMRQi99pRmC8PMKQuUllmwu71cizwBkaSjFTjMB8lJaVqYgJZyzdeewhDneKIxaBo4ZqdWolgqv4/OHMjMgGSzjSQ5IYMagc4mAOMb9xPR0AoNJP3EeSpUlGJXOCdKVoAKk2JFn2eseYnxKnEEyQNYIalaNVSukAZZmZnomIMoLRqACXDGj1c3FIGSZeDUUIOtcxTrqSdOyEHZAPuYpxKXvfbv8A4nmZXVN254ExHjXEJWpEmSV+VI1bkhSiRqW5Nd+woIoy9AKSlQvYgWIf0di3L1AgXOcSmXPm+Wgy0qUdKSX34mPInUY7y5KVDUSaA7vv+VaPRe9O3E8LI5YkxpLy7gBBJNaCxDlg0eSMRoQ6gSCXCbWu/KLMvxZ8ug+EtVuTvT+3aKsbggoBYKmAcpBu/wCH3iQ7mmnUGE5m+IVf0fRo1Pg3MSQqYuWn4gEuCyrPXl25RhUY1QcSkpSoPxEaiP8Au/YQVlXiOZLm6itUylQonnTS/wALQ44yF25hYWVHBafTPEyMPpBQlBWSSSAxD9RtGWws7TqNdJDEc4qwmeGcXUAAqlNqUcjrHU9ZNAOYiTSa83MoydRWUOnaZLMsOnzFaTQksHrUj9hGgB0SpaQGZKQOdAIzypJ1qSo8ZLN9IfY9tYA2/P2inITpAkeR7sxhl2OQtakL/p7+sDZ0syUomS1gMuqTZQL0/eM+uaoTHTfVpfk7cql3EOMNOMxJ1KIItYEGz1ccg7X7RnhKtNGrmYJo1Gv3994XKxa1kKUkIlu5JDiwZQV77bGCpqAC9K1Bu/rv6QvkB0cigK4lKJIJ/S9S7VsRtHmWYaerSRNSZRFxXm5HKrMG/V0hWTHq8wNRJ83JjlMxLfCv/wAfvEhYtU0EgYVKgDRRWXI2JrcxIXo+/wC0DTEmAxwkkulSuSgHfuYIw2aTJs6WEuAVAHtu/pDuRKA5dqR1hcmlImFYQAandhTYWEG7KAWI3mqQWgE/N2JdChUsRuAaGAZk8rJVQM1+UMcwytJSVJ2qRUv/AH7QOMvSZevUXJqAXZIG9aB7xiqomE2blGHSZlAH70+0EzsMUsVAC3IF/UikUZZmHlkhI3qO/Ll3iZnilqUSlQLhyAATvdXKloIL567RiMFNy3FYBB4lEgAVan0vHWC0UUmw5hjC/DZoqYwUlgLvc9C+0d4zi4kUZnFQR82I9IxsbfSxnO5Y+YzSy5r7/KLErMsbkOC0K8gkq0hajqqQXNm36w5xFm9jziZhp25nBtMsRjiAAjUOZe0CT5i1L1FzS5N46AZOzszx0kMz8o3FmKG1jm6glQojbJFSlHTMKkq25Hv8zHc7wckqWUKUoFQIQgsAD/t7g0HtCVSy+oFm+fSLsLnyvM4CRpDaruRX9zD/ABPE3IlvTdW6Jt2nXjLJRiTh3UZWhWlRNFhLF2dqHSNqQ6/+PYXyQmWhJUB8RVqU/V9+YhHmGJMxWpZ1Ei5raw9I8y2Z/M83cAjoXansIwMOCdpx/iC/0giNJiZOWyZqgoGZNDkqoCTTRLGzBz1b0jE47zJk/wA0sjWAEJFac3vDfEaZhKZnExoT2BofURMThQyGPwuB6j3pDG6gfSBQkWTOcjlniOblaQNTJJNSdgXqS/O/rAOY5bwkgsHD7Ps4+0P5WBNndrBqU6RlPEWJUgpRqIWPiHTZ4bibW9KYGQYyw8OXZVNZSwpX8sABzzpbnvBqcySfhciEkiaQySaP63vXY2jzEAoXqDMbgDfdzDmxajANXD8UhgSimqt/f3hdNmp0lhxfs4p2gvCYzXRvf9nisyAVEmwrzt+0cnl2acY28JkqQsmyVD8r2EPCvSCb1hFkEzyZcxawSFrZLfqZ9RHQQy1hY1KsRRjcdB+8Jy1qsTKg5yxEyaJqknUlmY0pZ4pXMKiSaPSClrcUcAfp68ydzEXLcJa4ADc4WWJ2MF94NLQCtOpAULvuGBLhhU0G477RdiMGUSwpKAdRrpYAje5cndn2hzkngxc8LWFJUAkjTqILljRhbqTt1hgqXKKDLmBIAu4cuLCMbIEKg95f03QtnWwZjsNNWSySQxdZ2SBuR9QOghurOglJAASncsKl2BU1nAPaBVzFJmEIACQzE/qNQdVNgKCL8TgZa6ag6iRQc25By1GU0GfNV8SN10MVPaAf/I1Cmmd7PEgo5XJFHVSnxn7R7B2npMqHSWJEFld9xCWbiwk6jQAV+8H5fiUKQC7pNj+8S5m8vzFJ6wjn2LAGMkJikEgEAig3a5r727Rq5qRUpL/OMxPy2ZMWptKV7l3IJ2pBY6s2ZukjYynBz1B1aSGLKOlh2A5l7w3VmgCUkMkuxLt2BcVivMMtMqXXWSw3cKNrCw3MKMISokFQJJpqcF+jC3SGlQ28Oq5nc6QlSi8zSkmp0h27ihjUYVMspAS5JS7kXH3PXnGXn4CYkjSNaqO3wg7/AJS0Ncqz6Wl0OnhLauZ33gcoJXy7zgJoMEgJBSzByW+t4mJUwbkQ0VIL8SW7/tHWLWTLJ3FYj5BmMbnsyiRFRmuX2/SIGm4sqOlPb2i4zAjqW3r7QIG0G52OZ9tukUqToLC1qfn48SZi3INthFS5h7w1AQKna9ql0+bqYCLZU1wQDYfOF5nEUEeYbGhCuI3gihqZq3lmIxaw7sTBODnaxXaJiZAUB8oqwa9LgfhhAN8zbNw2UKk+kIvFOklDAFVXB3HWNGZRYaWAapMZHPp6FYhCJZ1qSlRUp3bZuUUdODquEIvXKSVpEtBJCedrh3O1/eK8RIfhAKQH1P8AO4tdu8Nssw3lIUX1Op35WpUmDJuDRMcqdRZi1CHt6RQc+lvt6w0Khhq4makSahNS9mvDbB+GWdc1YCAagUKj/SCfR6Rbh/DgC9aZitKTaxtYH9/lBmInkklbOKJSLJ7depvBnMOxhMRZZj8RZjcYCoLXLPCGQkDgQNg1HbrACs3l6+LzSf6nSB8gaQ5VJJGwpQHc9TGP8pQWoFLKCqhnY+kMxEODfaYMmocTSqxxSFKTLBo7qKlfuBHsnxJMCHMtI5FKQ3zrAeDm6UcVaGnTo8UY5YCNil6HrzHLeOUWanLkIPE0GWeJ8RKVq85aEKqpKQlj3dJI5OIeTswWlSigAhTqSQxBBOxO9Y+fTM2KEOGewffn6D6w8ySdrSkuoGpDbc2Nq8utYVmwkgMe0qw9U+KyO/zPcxxxCxRQBUS5AAajOCOYJpA8zNSClm6B+ZuQedvSJmIC16jpDfEBLOpWolw171vS8E4rJkrYpQ4SmxUQoqS2lL0B3F6QYCgC5Izam1HkzlGOSAGnABraxTp8MeRUEzP6E/8Aen/1iR1D8IgRpi8ImZLUxcM9Lneg5xVKwyfJSknToSFAGl+bWgxEsJFFXLkAUhPjCsTVEChZqV/xEK221/eDLcLilS5xc7E2f/yJ5xpMNgCCFqo9WGx7xmVzEoQK8Vzy/eNlhZ2uUOYAp9IcFBNwklwkhSSCAQQ3pGRX4cmSZhUBwaj1LbNW0bJJahitU8EsQT2EMuhtDB9ZmhNKUNv2AfqWhOvKCZuph5ZqWNX5M0aGZLc9IrCNojXIyEwC28QLnzpSuAKbalG6/wB4ZSfEf8vXTUHBYUflW8cYuY6tLUa/7QmxZmWPNwBYN+CKVAyVfMMUWE0khJYKdyqpbrHZmAXf1jKZdm0xDgWFw3vX2hmjMVzAf00v0hT4GVt+IlgbjWdPD0AaODNpGaVm0wHg4h1H5eCsPnBKVaw2kavnb6Q7wWEzQ3aOtTB+doEXKepvA+HzZKjxFjBmGKZhISQWu20CbXmCAbhEvNdKQFJJ0i4G3KKf4zVMYgpA5Gte21veGGASoUWA2x/Y/eKM1k6UFQFU1IbaEgKW945a7wCbgVzVkGaoJJsdRcPuHpQR3K8KmWvUlZPCQxFWfYjtB/h1WtCVG+o/J4bnEBzz5Q4uwtbnE9hMrMwa0uAhTPYJdz94GVmhltZKrHV0JYEdvWNeJUw1DDlWEXjCR5krT5fHqGk8ty55MIzGQSAwmoBcBk+JFAgJkmY7k+W5I9ADHmFzhM6bpSlTk7hmPL2EAZd4fmKAaYqWpIppdjexHzhjlOAMiYCplUUdW7mn53hzrhANczcgXtHUjBoHx1pA0/w4PMK0EMsuoE7tBchYNW7PFxSdyIi1Mp2gqRVVEKsmYgKSQE1rSvPtCzM8vGlg4TSgo3+4Pt03jZYnDlQoTa5hVjMGCkm9y37Q7FnINmcfLuJnZmRI0h1g8HCzmxNX+G+3OGuRTBLBqOFPMh6bhyLDlCebmpYoDggkAbdD3b6mDpSEpTxOxNHOkOf0kvtW9vWLX1EU00k941k4zXw6XNidIBPMFgK1EcqwpQlSlcNQk0KnAfSoAOwNTtWscyJYkywFoKCWZyTWlb1rB0/Gakq11S1NjQdLinKEE77QYpGHQa6f/IfaJEE+VyH56xIZO3jjM5YQg6aVEVY9AEpPUEmJEiAciD3mVxancdPpG08HTSZSXL8Aj2JFx+ke8YseYxVYH80saxIkLPM2LJdzEWK+hiRIlMXM1nc9SQnSWdYBhjltUAm/+YkSGt/xg/eEPouU4+QnQSwcg1hZLLIBFCXeJEgsZsfMGczFl4DxKj5R6t9REiRRj7Qkg0k/FBnh3EqExgaEV62j2JDso8jQ17zZpNe8eTlOlT/0mPIkeGOYmVeHKSD0UW9YbSZIBoLiPIkUP9RnHmXlRaEeKmlXmBRfTbpEiQeHgx+PvAEzClmLVEMMKsqCnY+g5xIkdl4icfePcLhkmWHSLD6QqmhlUpWJEidpsulzDzhYtZ809X/eJEhmIcwxxFCMEjzEqaoXdzszPWvrFmHxKjKSomtK92duXpEiRdd1f5zBjKZLaagB2VcOWNNxuesDZ8gIQSmn5/cx7EhS/UJkVSsGgpHCLCJEiRUSYu5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hQSERUUExQWFRUWGBcVFRcXFxUUFRQUFRQVFBUUFBUXHCYeFxojGRQUHy8gJCcpLCwsFR4xNTAqNSYrLCkBCQoKDgwOGg8PGiwkHyQsLCwsLCwsLCwsLCwsLCwsLCksLCwsLCksLCwsLCwsLCwsLCwsLCwsKSwpLCwsLCwsLP/AABEIALkBEQMBIgACEQEDEQH/xAAbAAACAwEBAQAAAAAAAAAAAAAEBQIDBgABB//EAD8QAAEDAwMCBAQEBAQEBwEAAAEAAhEDBCEFEjFBURMiYYEGMnGRFKGxwRVC0fAjYnLhFjM0UjVzgpOisvEH/8QAGgEAAwEBAQEAAAAAAAAAAAAAAQIDBAAFBv/EAC4RAAICAQQBAwMDBAMBAAAAAAABAhEDBBIhMUETIlEFMmFScYEUI0KhkbHBFf/aAAwDAQACEQMRAD8Axpu9olxyVBlTdwZWco3pe7zFPNIuQ521ZXHaIw0kxypU3w3le3IAwh/DJUKJsY295IypPphw3ISjX2iCpVK3khCMebGXyD3bRukK2jXDmkdUEBJgom0tolNPo5/IDd2+0/VLqmE/va4IEjKT3tAHITQlfYEzqEuXeNteAUPTeWiFBtQyCcqtBG1QbXAop11iVG3ph4E4Q1+SMDhZ6t0KW2lUkz0TXfISSzcYwm9vSDhBS5InNFrq2OEZahpI3IPw8xOEw8EbRCRNxaY8U1yK7mntqmBgqqtamZDVoqdpxIRJtJzCMsquynDfIn0xhiCMo6ra7uUxoUWt6KdUg+izPN7g7kmZy/0IOElTs3w3b2TSrQc9waOFZ/DQ36q0p3HkM5Joz95qG1y9sbxzj6JlcaQ13KlS0sAYUd0KIcC+4q5CuuGy0It2mCZUy1vyoOUV0C0Kqeng+ZFvuXGn4asDgMImlQbzOUs8vHJ1p8FGkUfD+YSEbqoaQPBwVOwAeCDiEPUcGvgcqbk5Wc0gCsx8EEFBWkyZOU1u9QIxCTVbnnurY7SqjlHyHx6rkh/FP7rlbYUtmQo0SHjC0Fs0NIdwUVUtm9BKuoMaSA7C2yy7icp80VXRmCrg8tGQj9QNJrMRKSXOpSICny+EKmTqVQDJKIdfMe2EuoM8RpU7ai0YKdUghdq2XBN7eh5kttC0OHZM3VwDhSnyFC7VdMMyEsq2bmxPVaau+RJS+vTD8TwujkS4DaEFWxcSg/AM4EwnFe92S05QlncEOOMFXjJhC7J5cO0KFRhL4TGzse2ETdWgEObyOVD1EpCoG0yy82U6Ns3ogqY3CRyjLN27BWfLJ3YGwylYtAVlO2CnwFOMSsvqfkbeeBWBx4Q9R6kx0hL6jsCkEMq915XZMFDUiVB127cAeEt2DdbGNBxaJUy4OE9UNTuAFJtQJbbDaIsMkypNcFLYFWRC5zQrZ7UqYWfu7va4nqnL7kcJbfaYD5grYpJ9iNgLdQn6qdGo8Ek8K8aeHEHqETc0pZARlOPSQoPbajsPOSq6V2fEJKrNnsAIyUNUrl09CqqK8FFVBGo3u4Hbys5VviD6oplaKgB6pmz4akl5OCtUIqHDKJpcmd/Glcnn/D7Oy5P6uM71Yk9Oa1zXd0iuN28ieEU/WADj3QF1d+aQrRixEi5r+jiqCPN6KsOc5F2WmveU6gxqC7CgDiUU63g5SsA035BwmQuA8Soyi7CiLQA7KMp1N2Ak9y8hG6SMyeEJR4sVja6PkhIK91tx1RGr6tmGpQ9jnldixOrYUiUh5yURT2jKGdpj2ngo2gzcCIVJJILDLK7JwEzoiZHVK9Kty046p9bUQDxlYM0lFk26ZTQtiw+hR5pgZHK9pNM+ito2bnvAA5+w9Sss52rbCrlSRRbBzztAJcegyVpLP4ZcR53BvoPMffp+qZaVpIpjyjnlx5d/QeiaMo+q8zLqX1Bfyz2MP0+EVeXl/App/ClE87z/AOqP0CtHwdRjBqCfUH9QmzaPqVfRc9hkZjolxZ8l+5cfhJ/6NEtPiriKMle/B72CaZD/AE+V3t0KQ1qGSCII5kQR9V9dp3NOphw2n7JJ8RfD7Kg6B8eV37O7j9F6coxcd8Gmvx/6vB5s9Mm/aqfwfOAADBRFLnHCi+jDi0jIJB9lGq+D2UXI852uGH16IABBVCG8aByvfEjKD56BZ4+mOy6Y54QNxqBJwrmUnOaCnSaOLA4T6Lx9IOGCvC7045TC1tmOiMFVik+ACh1PbhUM0kuMngrYahoX+HuCSVGODSByFpjicXbOF1GwY2s0OAI79lpXmi3HSEhZp7nwcj1RVex2NIccwtUclro5OyMUv7lepZ4ZXKe6PwH2mOo2WTIyiG2QJyt9Z6RQcZgSl2paS3dLQtymqso8nwIKWlzwF1u9zCQOi01hbAHPZLL+zhzi3qipJcib35AKh3dJJV1lp+zkYKspU4ieU0o2+6AT6rPlzU6HTozmr2+18RhPtA0EVqTo5U9aY2WgiDwn3wvspN2k8pY5onMwFT4dIe5rpkFH6L8OSTuMRwtjesp+LOEHrZZtHhmD1R9aST5BubQsradtPRV1rIDICPfVbtEqRyBHC89z5sUzdnbVPEmIynVNpBkq4tzhTaNwg9EmXImxm1fB5TfP1Wn0qyFPzP5MQOw9f6JdptuKfmOXnj/KO/1P6JlTLjmCV5eqz7Ftjy/+j29Bo6rLL+Bq2tKIY5K2OI6H7K5ldeK8ju2eq4jam9NLe3a5sg5KzjK6IZcLXptdHE/dGzNlwuXTDbxgGeoQ/wCKJEEqO+VdRpzwPyTKcs07jxZ1KK5MV8Vt21muAHmGe+DHH2SS4AmV9K1LQadYf4jc9HDBH7FYnXtDfbCY3N6OA/Jw6FetihSSb5PE1eJubnFcCvwtxA6rriqGnaUL45HmnKXXj3mXOW3HplKNnnjCkwEmE3068p7C12Ck/wALWzqlQH+VarVNHpmMQVpwqONtyGSYj1ekW5YZCPtdRp+BxD1Vp1jNXY7gpt8RfC7adLdT5/VUWO3vXQGmVWOu72bXlHUtA8Qbg5YqwkfP3W00i8LQIMzwE2J7rTANzpjG09sZ7rB/FVJ9N4MyOy2tW6e1pc/A6LFXLnVajt3HRNN8dBfQi/Hf5VyZfwv1XKFfgUtLiHYVVxcbTlV1XO3z0XrXNcZdyoOT8MbwFUzuzwqKgEqt142Y4XtarDJGUvLXYpY+yByiLW3hwMpbRvCYBwmkgDlBzaYUwrULenUAnkcINtTt0XOb6yue/wBFNtvgLlZCqM7lRVpB7giztjKqJHIXKTFO/AZiVa+ntHogq1d3K9bvcOCkZxfVp8EFE2VLc4BLqFN4wQU00Z3LzzwP3KRtLlvo1abE8mRRo0FOk1uT5nH7D6BF0qqV06ko6k9eNm1EpSdcI+sUaQwYUSy0D4xKBbUR1ldkEQjinGUksnROdpXEhcaS5oJE/wB+qCoVZ7+61Tr4Gmd3PED9Vk72sGuJ/Id+wR+o6XFicXifYmnySyWpINZUATGx1HZ0WWZQ3uD6kEt+Rv8AKz19Xev2TFldY8eolgkpQfJTJhUlTNPV1JrhEJfd02vaWkAtIgg8EJeysrm1lun9SnldzMq06h0fJvi22NpXNPO35mHu08e44P0ROmNbXpkOxhPv/wCk2IfSp1IG5j9vrtcCT9ct/VZMF7WwxfRaHNDJgUumeHq8Kx5KRrNA0fwhu3SEdd1i54jISL4a1xrAadRS1DU/DdLT5VbJe320Zk/k0dvatI7FG2lY1Glr+mFntA1PfmVoKTgHfVDDKUFtYe+RPqmhsEgcnKjolgWvknA4Q3xRdObUEFW6fdODQSUjyzxS/DOpBd7dudU2u4QdwWtMAIe61IkuIQ9tc7h5sFNnVxs5MKlvb81yh4XquXnUvkexE+uXBRbYkGSeVUSWtwJVFSs/Bla4pvohd9hVxSa0SrKFZrgIVjaoLMjKGpuHEQg+gBtamwt4yhabvQqYuQ0q80xMk8qcpUrOSsgbiCvX3YkLn289cKvwZMDogmmc0X1HAEeqsL8FQfpz+SDgTJwBzEzxwj7OzpkhxcXxyGiQCOhfwi0o/c6LY8GTJ9qFr7Z5bO3yzEo3xS0CBhNq9cSGgw0kYMxMCCHMGT9+coi6cymN4AiDuEQ2T2HESGnj6Kcljk0jatDNeTNXF44dPr0Vlm7APv8AdB0dTbXeA1oaTMcwGjJ+sA/RNhaM4aSMRI/bsl1OmUYcNI3aDE8eRyfPBfSqIunXQ9Gw/wAyIbYO7heJPEz2riEsuUTSuEvfavbyMd14yqs8oSiwVfQ7be45QVdm58jt7A9/qq6QJ9EdQphFbp9gS28lDbV3ZRMj0Wl0uyBOUVfaO3bP3XpL6RPJi9SLMktZGM9rMmyqiGVl7qOnbJLcgcqm0pF3p9cfpleTLTzjLa0ad0ZLcgi70dtdsHIBlvTMdR7rEa5atpEjIIwR/Tuvp7bfwmQ4gk+kQOyxPxdbNc5r3cE7SfYkfoV9FgxxwOOOfDZ4+qj6kHNLow2kXu2r58grRXdmyq07eyTfgW+MS35R+qaWjXNJLeCvUy5IdHiUwfRn+G8g8LR2eptceYhZiuHB+6PqqK15tPZBSTe5HPg0Go6aatSS7AQe/wAxY13Cq0+/NQgF0BEu0qmKhcH/AJp82NyXDBZFlMtGBKqbqYmC2FTeakWztygaNyHPkrNtc/u5DdDj+JBcqtzey5R9KP6Q2xXSqwc8Ii41AMDdrQWHFTvBGSD37f7pbVp8I6hbgNgrYntQMU1GVtGlZodM0WvYC4GIMx6QYBzKG/hTWTvZUaO/ldHp07/koaBrzrfAyzqO3eFr23FvVZuBpk9iYI/39ljySlFnrww4ZrdFWjHVdPtnD56w+jaZ98u/LKsZpNo4T+Iq/wDtt+3zc+icXmm0JJ8UTmYG7tzBQX4S3OBVJnoGgRPqT9EnqS7K/wBLi/SUOZZtBh1Z5GIljePuYS6vrTGH/CpsESAXFz3f09oTq2sKMwST/qAzGcHhW1Phmi4iCZOS3c0HjOI+iCyN+SkdPij/AImUub01INeoSBkMiG/QgYH0Qtzrjg2GeVo79J7d/YLW3XwfQZJLahz6mPtn3SG4pWoBw6cjkzjPJd/RNFxb55NKfFJCi01d+4mSehc779eyt1/4uqmkafAMDETAjBEdxP0/Py51ajb4bQc53IDzjPWCOI45WY1G/dUO4gAkkwOByt2LEpStxIZJUux58KVy6o9x52tHrkkmfsFs7Z6wXwlXiq8dwCPY/wC62tGovM+pJ+q/4Nemp40OaD0wouCSUayMp1147k4l2jX6Zc03MLHAZ69f7ws1e2oZVMcche0LmDIUL+5kgq2XU+tjUWuUTxw2SbXkIouRLKyUsrq5tdY3Jos0PbfUCzgo46yXNgrMsrq5ldWx63LjW1PgzTwQk7aGlS4lDULk03YwqfEVFSvLlN55N7vI8YLoZV7zdJJWc+KHjwc/9wj7H/dMzUWf1+4aSxruAd37D9Sr6aUsueLfJn1VQwy/YzAu37iNhA/VF2WokCAE2fqlHcBHRL3UpqSBg8L6accTgfM82RqajIMhKL+zqP8AMBj0R2otdtdhA2+sEN28xhLihtjuglZzOuaT9rQzBHKZ2ennbLufVAOe85AV1PWXABrk03KfD/0dQa/TnbZa1KK1J1I7iMrTadrbXeQ8qjVb1oBBatMccYrgVIA/i3ouQX4tnZcu9KIbZ1EBzfVDfinB3KHdebT2Q4uskoKBKjV0avlBjKHr37muwFDS6bqrMGCFVXouafNlZJR55HhOUHcXQyo1HvGWnvz174V5s3c8T3gn7oOwviBkwmFPWKQO2uJBPlcCRB7GOmFD0H+D0Meryye1S/5Kqlw5hlpiP8x9+iHc2s4DzCJkebiY9PRaOnVtXwAxueJmT6ZOcDp90ezR7aoNshhGIa4D8j9OOUNkPg2epqF00Y7xKuA+oYBxEuIntOAqnFtPa6N1Uu+Z8Gmwz80RBI55hbSp8G0yPJVjsTBH1kHHuqm/DAdI3UyOkGeDHb6fdWxuGN2qJrLqHxNX+3B8u1eu+u/c8yc9Ix+p90mrsz9Bj6lbPWLMMc5m0NIMH27LM3dkc5En8luxTvllW7jwqAtEvC24B6GQfoR/+L6HbVgQvntGzLenpIWp0y98onsFj+o41OpL9jbo3SaZo21FfTrpVSuVcK68KWM30OKVdVXd6NwaD6pcL2EFcXQJkic/3CWGC2GMeTQeMpNuUnp1TEsdP+VxkH6HkK6hdbhMFvQg4II/vlI8NDOI4ZcK5l10ScVlZQrbnBoIk9TwPqp+jfQjiMxXAJPUxPrHH6qTKyz/APEiKvhxJDdzj2zAjvOV2oa0abZDZzHKb+lm2o+WTlKMIuTfQ7vtVbSYXOMAfmegHqsR/GjUrjcOTMduwVV5eOrPAf7DoPoFc2iKWf5l7uk0S08W5cyZ89q9V6zUV0jQksAnaq23wcYiI4SqtfOEeq6leHcn/p75MFnmo3hYPN1KApsaTPAJBVmv3ANI+iR2N6agI6Lfiw0rR3aNRe1W09u0yIylNStufKWsrOAIdzOFMB24BOsKXIKY/p2p8RrwmF34bxBP1Q1lROJPCLrUmn5Rzypyk0hoi/8ACUe65W/w9epNz+RtwpNi6twMoI2TmO2uC0VrrtHc6BtKXapqwnI5RUp3tozcg7bl7OHQPRHs1LeAIn1ShtI1T5UcSaYgDzJZwTr5ODL1sFo6FevsQ9pHXBaexCDL3Yc4+yMdqAgEBNVLgMW4u0DWj3NJaXFo4MyQCTyBMg+oRr9WqU8eIKjdpgyJyAT3n6H0lA3d4cQJUX0TAJbz7RhCUbPShrIf5DWrqly5pFOXBsyQSSRHO2ZEDsltH4uqs+bzH1JDgeJDhkGMKilTO7yzPSDHVVaraMDHVKm4O9pJPrHv7KccMG6aNS1mPqLKbrWHve55Mk9znsMnnEKg3Jd0k+gkqz4etxVcS4eRvc/Mey3Om2lMt4DGjmAArSrHwkRyatJ0uT5/XDmt3ER0jr6Y9kbort7InI598hOPiu2Z4QLON8E+u10LN6bULagiSDggfkukvUg/k0abM/uY8DoUxcHuou7FRNLsvNcV5PXjK+iw3B7qG5VlegoUim4tbWI6wiG3Lu5Qau8HHJSSig7gttQlHW7oSehRAdukk8STOPpwjW1lDJH4FbvsPdBM9eEu1gj/AA2DlzvyHP6qdW72iYJ9EptHPqVw93A47D6LRpMEnLe+keTrtQowcF2wytVY2u1pVWp27nPJHHRCXDd1wT2hN7m4BpYHmXp/alR4L55BTQcQ381GpScHjoERa1ztg4RLGeJhcmDwC3lo3YQcyg7SyZ/KIRptHEu6wFVb0i1qa3t4YfApvrKHiTiUSdKcXNcOFbcW5cc8Jxa1gxoByqTyuMVQd3ATaWWOcqfgbeilbTtc5C1dTIBCxScjrrkYfgPVclH453dchYNxhrqqZ3cFVvvHPwRKsuKZLjHCtpDwwXQvV4Ry6L9NbUa4FoICf16bniQM/ZLNL17oQExbq/n7LNO76JysV1bWqag3THXstBbPpAbXDKvOo0yw8Ss8am+rzjog22gdjK+8PlvRenVG1GQBkL2pphLTt5S20tnNkkcGVzSaGaolY3LmVMjKX/FepGvWFNow2GwOrzz78D2TfU3ikzxevDf9R4Sr4Q041K3ikTtOJ6vPX25+ybGkv7j8FcSUU5s0llo3gUWsA80S49yef6eyqu75wa2m0GXGMLVOpARu6qVpYUySSPlUd3lir3OxDrFjuthTa3OD6zKWaVpPhglw85/+I/qn34o+ISOJ/JHVqlN7ciCkc3CNMs5vbtQg/CtLCXjI6hKq1djD80fUH9k+vKBYw5kLP31rvEjp0SY4Rn2Ni1WXFwnwTieIPuFa3T3norLOz+UxzAT7UbqnSa2nOV0sUV0a/wD6WT4RmqtMs5+wyR9UUyi4/wBwizaAeYxnhD3MyYx2QeKMhF9Ryp+CQsnA5/VHWti0nM/Tv7pXa1XgS4/ROLC7LnZ6BT9AWevyz80TuXU/kgBBWpY0wei91SsB5oz0SatdDqq48XgxylfIfVpU3PLmnPVVtIbJ5Co01wD5iRCtrvD2O/lVtnFNisLFywgGMr0VwDKT21zOJyOqMc1wYT9kqxKLO8njr8gmOqqoVScJWK72OG4cpl4fB4K1bKSoMi3wi6RMQrba3AyTJQtIcyURpQJBPIUZ7hRgKx2HoEFWriJK8DnS4HjoqWWzjmMIJfIU74KfxvouV2z0XI1H4O2iO0rNDSHfMhHUHVHFoOEY+zY5hfuyUBQoOklruFqjXZ0VfRZR0eo04ynNLQ3PAJdCF0m/J+YppUtarx/hnCnkk7Elfk8/4fcGmHShbXS3HI5H7J5pjDEGdw5CLoUw0zwOoUfUdM4GtazgDPZAN1sGm4FuZP5J+xhc6Y8pCyutRRLyOB0/zdP6+y6KUuGNTk6FGv6i6s9lMD5cR3cef2HstN8KW2who/l59TySkXwlphqVHVncM4nq8/0GfcLY6TT2klUyyS/topkaXtXgcV35noFdXdtokj+ZB29cvJACb+Edga4LC8j6QEqXBkqrSwD1KnXafVHarRY6qwdQVbq9Ay0tiAMqjmnVoMkmKqhdtGCQvRpgLd/HUhWvuHRAGVWLgnynBRi2kTOtAJz0Si7pOqVw8/KD+Sa3FLYyBlx/deW1MNHn6qkWlyHojcEVBP8A2r0u3bRHKMs9MkyMM6qFy5u+GcBStN0gMqrW7dwbypsoNY+CclQtLRxcSTkcKyhbxVO85T7UvI3gX6i8d5Sm4ojKYasA2oR3yk12xxzmFWEfyChrRdsp7oUa1qXtkYB5QnjE0y1F2TnNaJyEJJxVrseqA6Fu1hKaNvRtgKF7bNLJHKrs7aITL3rcwcMKNqHAEiSEBdv3O7Qn1PUAPKWoW8p02uDxGTlZ45dstqQJKhdU8jJhMdLr0zSEHJRlaswjaQOEoubAbZZgqilu4EvwGOHnI9FBzRtMHKWkVAQT7r11SoX8QOqaho9lfjVOxXIr3C5HejR6Zn6Nk57cYAUP4a8/K0juU307gpvafKqb2m0ZVJpmTt9KeDlaXS6r2EMg/VdV5H99Qmrf5f8AT+6nOTfYzV8lZvmNdA+YpBrepVWVW/8AYeV1/wD9QPr/AERGu8eySPDV82A1enVGupAg9F8/+NrzxLjwmZDSG46vPP8AT2K1Xw3/AMoLDW3/AIgP/OP/ANinwL3N/BbH238GrtrPwKLGDkc+pPJTTTa42meVRccKm0+Vyz/dJtkZMItrtwcS3AR/8bIZuJylFtwpXXyJ1BdnJ8DcVg5niFTsnNeDLpQp/wCmb9EJpnzOUq8lOgmtftBIiIUmQ9m6MpVe8FNbD/k+ydxpWhWQFbefUKzw2vPoOUHQ5KnT6rpLyBBVe/3SxmGjk/sEuFQSQz3P98ouz+Uoa06ropIZoJZVDGZmf3QDLeqawcT5fzRTvk9/3RlDg/QfuipA8gtanTLiT80IQ7CCIBCru/mVGmcvVdoz6Fl7TIf5eDhPaNPw6eSCISq45H1/dMLv5PZCcm4oHaDNKq03tMwqqxAMN4STSeU7r/L9lOVp0KkRfTDvqlwsajyW5EcFGUeQmdPn2XYn4BJ8mVp3Dmna88GForGsyACUh1f+b6lV6Zz7J8mNPkCNdZFjyRhX3lOnsjCR6byjbpYXh93Y6nQP/Aqff81ymuR2y/Uxt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0" name="Picture 6" descr="https://encrypted-tbn3.gstatic.com/images?q=tbn:ANd9GcRc2ClZtjM0hmjb6ni-m3pNC2CgYCcrSlsCbi3CZ9Z07QOJsv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88304"/>
            <a:ext cx="4032448" cy="2674584"/>
          </a:xfrm>
          <a:prstGeom prst="rect">
            <a:avLst/>
          </a:prstGeom>
          <a:noFill/>
        </p:spPr>
      </p:pic>
      <p:pic>
        <p:nvPicPr>
          <p:cNvPr id="41992" name="Picture 8" descr="https://encrypted-tbn2.gstatic.com/images?q=tbn:ANd9GcRyv9m-Ml8i7ylJA4FA2KDOlpC3Ozk9jYCs2iXtniphfxtB6P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4187284" cy="3096344"/>
          </a:xfrm>
          <a:prstGeom prst="rect">
            <a:avLst/>
          </a:prstGeom>
          <a:noFill/>
        </p:spPr>
      </p:pic>
      <p:sp>
        <p:nvSpPr>
          <p:cNvPr id="41994" name="AutoShape 10" descr="data:image/jpeg;base64,/9j/4AAQSkZJRgABAQAAAQABAAD/2wCEAAkGBhMSERUUExQVFBUVGBgZGBgXGB8cGxobHBoXHB0eHhcaHSYfHxsjGhocHy8gIygpLCwsFx4xNTAqNSYrLCkBCQoKDgwOGg8PGiwiHyIvKiwpNCwsLCwvLCwsLCwsLCosLCwsLCwsLCwsLCwsLCwsLCwsLCwsLCwsLCwsLCwsLP/AABEIAMIBAwMBIgACEQEDEQH/xAAbAAACAgMBAAAAAAAAAAAAAAAFBgMEAAIHAf/EAD8QAAECBAQDBgQEBQMEAwEAAAECEQADBCEFEjFBIlFhBhMycYGRobHB8BRC0eEjM1Ji8QdyghWSosIkU3MW/8QAGgEAAgMBAQAAAAAAAAAAAAAAAwQBAgUABv/EADQRAAEEAQMBBgMIAgMBAAAAAAEAAgMRIQQSMUEFEyIyUWFxkfAUIzNCgaGx0VLBYuHxFv/aAAwDAQACEQMRAD8AW5Mk57EBTWjczkzSoKdJDMdyepgrPCFOEJCeJwbP9vFKfhpewdzHn8tFFLOceqqgAApXrqFO/sOcDaxcxC0hRVkPItdtCYLrp3DEEcukUawlSSkh7MH2i8Uga5Xjko5UVIM54UlxcnRPkOsFcNrgorQsHV7WI9fveA+GyzKmcblBFmLX6wZq1SilwQF6DLt08upg0m0G2qZCA7Ct1FEsKBcrA23Fm8tPpFSbOCCXDXuSL+8WaSaVpEtRSFp/M5e9gzawHxXDpzqdTpTuNPT0hes4QCFJNJJdKVEP+U8QNrgj949zqSRmJIOuZLE3chjYG78vprgROVScwtrbiLhtSRaD0qvQAzqWo2O7aWI94awIwLT7TUYpAp1MlXEjgOuUf+vLX1ioMMSXcso/mfdtH/pA9zDUqUhRcy0DowfR/aIp9DKNsoDDYkPpygIc8eVD7wgUl1U1SB/WLXHrdomKgfFYbD6fvHtfPlSzkStSiS2UMfLURIigmKTm4R0e+nqIG6F4G6lVzDVlQKRdwANm5+kWKWpAs19y2kQropidvYgxQqMQCPE4boYH3ZdgKgYXYCOLmAC1h5fbxXkVBSty+VTa89v09oqUONoLZS/Qm49Is1U0TBtAywjDgqOaWmiFeqlvoI3pl5U8ibxVw9edgSLWL7wdFh4UnyI8t4ARXhUcIdUVauXqzaxXlq55jF6ur5SEqztbQJ4i+2h5ncesLkrFFTVqGQISTw3vruIKyFzuArtie/gKOVPKag5nZ3ubtsHH20WKkhNQNnH2LQPxJBCgS4iapm+BTvaGiLooRXh4iE9YMUMlzlzAIGou6unTTWBNEjMRYm94ZvxSZKBmYPZtdBZzvApDmlCX6zAlzVrmFXdhRJD6sdOEX5RrI7EHMRN4k6JWSxfXTX/EE5UzvFGaSBLSXD2v5XeNpM9Uwlay0seQ2sw5QQTuApMfaDxSBJ7MKlzCZSFlgxcWfdn11GnODGHy1JkrQtLZtCdWtb75RJMrgouXJ/IjYdT56xuFLY94sITd34lH/j9BE98XnPKI2fcNpCUKyg7tZCVcBL5TpGtZnUlkghLZtT4XuPU7RalSe/mKSm4chAFzrqwGjXjp6MKpsMkd4QtSAkrCVByZhYJS2rPfzjTgjc80TxyrSPYzjlIWHY2kSkidJM2YPEtU+Ykm5bh2YMG6R7HQKPEcVmISv8DIAUHAUogts4bVoyG+6Hqfkl949El0tVKTbKt2PMxurFSlxkWnlr+kEESUoJQRroY0nS1pUkWLg3NgNr9ekZBaXN3deuF17ku1eNKBtMWA4AYD11D2glTSkqSSqYFHYmL82ilm2XNa5Is53eNkYPLy6gNsOcDkfubt2hS9wqqpUVYc9gpJeBlTRKQ7wxIwuWD4w/nEU3DwxZaSBp7wEX0CDdJZTMUlm2LwRXXrWkJQtIJdgRobaNZ43qMO8ut4FVlEprWI5QQZOVYG1AmQpM0d4XGYZr7CGv8AHICAJWQgiw8Ju2gu9rXb5wq1WIFaQldiLOBt1aNsDqZaFHP76kgbC3l6Q5GN2HJqF35SmSZiK7EpD3a3xzXYDkIpinmzVca1DytsLPry+PKCUtYJ0JNs2W4GljyHIHS9ngjLnC2ofVJF+X5Rqze8XJEQICM4hnAQ6RgSEoKcrOOIjV+e1jr5xe7tKU62YMdvYxJPUySWJA3Ot/v5RL+ECVJe7u72tlJ6BwYz5NS5+OUk+QnlCqpKlAhCR5nT9YEjsuuavNMVnB9MvpDQJgTmvmPCPO3PYwKxPFVoBPDl01dm5j/MVjmc0UOVdkpGAqCuziJepQnTXWKgo0OAlRP+2K0ipM9eWW6jvslPry6Q04Th6Ul9SPEdvTlFXlzPMcqkgcDbiguIU65KQQlRcs+oDbPz1gcaiaoXJCYbaiqXLQSlinvVPfZT69HvBEU61yxYKG6GGjPY/Q36wSNzKAdytaDTulYDuA9FzHEKyYkeNTRqmesJBJPEHHk8MfaHCMqSWHMA/eu0C8aSEqlpLBpSfjDrKLeFAMjGuDskKaZWCfKzA3HwI1Biv3j5U6xXwigXLQucvhlnS7E9QOXziWQ5Lo4idP1gT49hrosuVm03SNSKsSUvmGbYfvFZNSZxzTVcD2G/S3KN6Ls/mYrmXe4A+sFpOD0w1UX5K09h1hMuY3rlBKHlZmkJA4E7DctvtBAURU2dQCRon76RemUoSkZE26B/PTfzixLwtS3zpSlPUFz6P9vEthfJ5eFcRmkNRMCRZaU+SXJdtfvaA2N1yphCUzTluCwyv8Ym7UggZKeVmUrxKSHI1sH+cBJcgoSiXMQvOFFyNHJNirSGYoNg3HlNQs25KhTOXTrRMkpZSVAvzvv0jocvtcpaPxUxeZQloBllIyhYzMQeRJilI7JzKqjl/h5YCkqyrJU+cEO/po3SOfY5SVVNmkTQpCc5LEMFNax3EaMLHgB3RdIGP+K6xVY9LCv4mJBK2TmSgEpByh2OaMil2Wouz4o5P4iZJXOKAZhUSDmLkhuj5fIR5DQmNJUge6yqyhwbKG/ygPUYhMKwFB0trBCWn8RNUD4QCCCSwd7v0DmFWoXNkTlyyTlc5Cb2ewc8tIwhufbmlE2jkIxRSu9B/ircEggAARel4SPCJqn9/eFmgxNWchaDbUp+o5Qz0lcEIcoyh9rv73i5aPzClJYXZC9VgVvGSI8/6MtgzsYszKqaWyy8ub+o/wDqLAxbn4NPKAyvQW+MCEG/LQVoafseeXLqaP8AlhDV4SsE3DNqbQMq8OWzp4j0Lxbr8IUlu8zH/kf1gbVYMnJmQpSQXuFGx5EPFNlHNik5/wDN6ktsOaf15/ZCqmiUlyRA4gRFOkTc5SSSRu+sEKDBbFay4HWxMPgBoslYb4nREh2Kwr+ETlrUASEoTfMNAOoZgSbZjc/GD9JiSEkhRACWdRNyo7AA7dOYtCxWUygg5GCgwIJYFJ6dC0RU6VIZykK58Khc30JHpElzZIzYTbSJG2V0BNWmYcz8CTwpJYlg+qgGAsWilX4yUG4yBQISrXrYA8JLaeesKSKlSEqSZvC9gBpvZ9IrrmmYrUqvqefQRnjT55wlHRi0Wn4srNlQ6gfDq46MN7xdosCmzf5isoOo1WRv0HmfaNaCkTLDpBAs6rvrzhpwZaSgncEi52+/pFHSNYLaEbTMDpM9P3UVDhKJSMkpISDufu8Gqbs2oy2Jv/aGt1Je8QYeM0xRbQsnoLXhhFKMrOQebmOYx0w3HJ+S35NHEANzRZylsYB3YVLuSsp1bZV/cFvSGShw5ISP9rn1gTOqiFgLOlh6xpiVYuUApNvveAQbyXEiwPXlGdod1NZi/kgvbql4XDXOUAJc7P8AP4iFjE8PlicJk0hkhICSHc7DqSdoaZ0pdW5TkTkLvmLudToTdvgBAuq7MnvO9WrOUOUJSXAUkOLEPqI0YXtZHzlIyMdEXNeMreooEkPMGYgWSQ4Tblo/ygdMoAXZhvaJ5OLEllMSVBLn+3xO/PX7vd7yWBxEJUtylJICizje+m3OE3tkJLiVjzQOy4m0Fl0ywXB0+ETJmlGiXPMjWLE+pTTpWuY5Qz8J16DZ4oz8XlniRNQqWAoljxAhiOE39o5kUkh4wlhE5yu0+JLBdUw/7UgAerwdPaA91nRLCyLMbEg8hAHCa3vpa1pSFpQ2bhZifW9uXSJ65S5S5JyoMqYtGZabFIcZg4+cNQRSxusY9UVsThyreJY2qkVLSqVdfGpSQ4TmL5bbCB/b/FiuXLCUZR4uEBjbV9XeHOpSmoC5ZOVd8qhty16Qi19fPpj3VUJc4PlS428xvGg9xANZRCxL2GdppsjwKL6s5bzYQ5dnO38mvUmnr5SS54V8jtfnAXDqagqSsJUaabYMu8v/ALtvVopVfZmdIWZUwDKpihSbpUHfhWOt4vES0W1dsaRR5R3Ev9M1LmrUJyZYJsko0G2ltIyNqftXWoSEBdkhuK59TGQz4fQqtPVmkl5JKlsMwuH0tprY3u0B5VIuerj8F2c3KuYHpr5wTxBedaJCVE6A8uvtz6RdXSykWzOAPCbCwOoFzp8Y8yyQsFoUby0V6pUqpCZMyygtwwYavbzhjo6EpRmSgLUTuST6chC7idSlU1wA6lAk876jkP0h/wCz6AEOfXpD8f3jgOAvUdjxxsa6WrIqkPnqmJVLC0hKQXF+gF/aGBVUlKMxO0A+0GJhYKQQABY7uPpAWXiU6ajKASE9PrBBqBEXBufRek+zGdjXHCMY1iSDLcXv92gJMoZoQSQyFEHKL3Y309NYyloZs1ykZgk3a7emhPSGaTjkspEtSWADOfv7MCxJbpDtvhMO+4AbGN3r7JWXIld0U92SsXKxez6kasICBACmB4M5t56ffSDtbXBExkhQUXI5ANofSxEKeI1LEtrb3ijCXGlkdqxxSad56/7RKer+G4YKQ4Vz1YFxf/MD1UzW35DWLeGSFzjbNmmBQs+oFjbfd+kQ0GC1kp3l96lrpSsFXkwObzDQWuaK8ZExzm0BwvThwSL68n56RboZD3bhS3n6bRVwxAqZmRIU41TfNrcX0Ahmk4AtKMpAcBiwcgPZjtq14G9rq91YaaR48IJVStrDLBKnezNYqL2zBzeGLs/ScCcxdS+JR+npCbV0hzrSrVIJ0Cdjdhax5Q04ZNV3aMpdWVO7XYe0BLA3aTmytfsjTgyEnkD5Jow5KUTZidGIb1TFyZigBI1AsYTJOLTETlKUC6n6ga7j7tG0yvVrxF9bN8XiDqNgpgrJXoX6EufbjeAjeNzEzSnKbra/rFPEKaoShQV/EDN1B2LRYwGkdpqzwp8Ig8alCgdwXeKtjMlyONEoTpe4IY0WAk/D1iWxZ3SxGl3gzSYhLXawPL/BgdUIAzEW5xVklJUHAPUaxntkJNrO7Qdvlv2UeO0yJcxSxYO5s7OxzAHd/wBYQ+1WGLV/GSSpI11JS7lz8ulo6J2mkJEkLChl8LG5diQ3TWFitwz8RKSlMxUsgGz8CjYcRF7+o1jYhlDXA9DyseXaeOq51MmEgAkkD6xrLDmJ6inUhSkKDFJIPmIhlynMbF4SdG11PsMgikKAAc11XZXFv5M0X5KFyUlKyDLLgA316c4q4ehK0S8isk1KQ1tWDWO/lE2KT9MwUCwcbP6QoDeUSkWFIUZbkOlKkqPk7H6GIsVw+XUoZZZVr8jtBPDahM6klrsVJGVQ/wBpY/KIZlAnN3iX4SCU6g639xBCwVub1VQ7oVyXGqNUmcopsXLtDDS4lNoaCXNI7wTVDNLmXQUl9vyltw0UsfkZqsSxovizf27j6RPIm/ju+pcwFgZL80/r9YEXZAPC5zQp5WL4SsBS51ZIUdZaQFpQeQVuN/WPI5/PkKSopIYpJB8xHkN17oO1dbwOnAC5sweKyduF73HP6QNxuuBOVIb69XMXcZrMiRLTa1200/SBmBUJqVkJILeIkWSP1PLWPNtF+M8BBiY6Q4FoJOqANDmPMaD1hplY2QgglswDj75wcX2Kp0JY5lqOzkfANbU7xJJwAJAZAJTZJIzEepEHLt3lBXsuy43aayao/wCkCq6UmWFqU2bwpG/6C2+8E8NxUSqcpSll8uT9IszUhR7ucAAbOQHA8+UVcWw0JYoUDZk9QOYPzjmTd2Lbjot4yiSmScchQ0+OqA2S5JOUAO/OK2J1iTMSoWch/P7EBa2oKTe0CKnHG30gg7yUAFXnkghaXggIziVcFF+f3rC8KEz5xL5JSTxLOj7hI/MrZhFKqxMqslxBnsOQupQJpdKAVJfYhv1f0huOMxAuK8lPqGaqVsLeCU84Vh+RARKRlDXfxHfiP/rpE6phQtgAo8gIsU2LJR3lnU5Ycw8HcEwxCUlagFTF3PR9AIVfG17QQbPJWw6OLTsosx090s4hhvdzTVSpTzijIpLslQcHMTuoM3Xm4uWwxSlSgtUoAkAkA6dL6szQarKdAQVFT/fxgFJzcRTZP6Qt9ola7Y4X8PRIshDmkxY/hVO0MiXUyZhlsJ0tKrWBsLgh7vz5t6puC4t3ksF7gMf8fGGSZXIp0qU+YuSzXUo6BvtrxzenzSVFZUE5iTl11Oh/aDxtM8Zv9F0T3aae6x+b2T5QTmWTmcO/K/3aGFeMJTLAyhROo6deUcupO1gCw44SWJJ29oakVwUHH37QN3e6fpytZk0GqODdfoiyq/KDLSeB8yebHb0idFcQOTwCmVlmb4X94FTsbKFBIGYnqWhQxPlOFGpniibbkwYtjHcoBYKKlMAeW+nl8YmwbGpEwi4Qr+lRZ/JWhPxhFxSpWqYCo9G5eUFsMqELGRaWLv0g32YMjC8dqdb3shcOEX7UYsmfMTLQQUIPurc211+HnEcqWEjSzFOpGvIjQsWfrEqMElk5gQwFwbFv6gOUWaymRLD5kBJBuS4B6jqQ/WKmSyA1KtkLn2ua9o8EMiaycxQq6Sfk+7WvA5DBkv5mGLtZj8uYkS5aXylzM9NEjl+kKrx6GEuewF2CrvIa7C6NgU2XNQmW5StuBWxI0bkYLVdZNKDLm+JOigPEn9YTcJSVSEqTqk2Y7g2tDhOmVE+UhSKda1KAHCku+4PSFuDSurfY2uMpapTFpgzJv+Ya+4+UEKSvAqJktmdBLE3sdTsBEdb2dnApUJYl5QGMxaUAEc3LwOrfw1POTOnVct95clJmEvZiosGi1uAACp4TlVsXkJKVrQAcqFBRGoB1IO/WFDBsLmIqpSpAXNIUCMoJLbu3SHJGPSkTyZdPnJBYzlFjZ27tIAvGdqO1tWilQunmJlSVkOJKAjLfmkc7RIySB1XOB5pFsV/0l76cuaELTnILMLFg+p5x7CoO10xYClLUSQHIfYAfSMiwmA5CFtd6r1aVTlKUzpTtdnJsLdHh47M0ncyc2QB7so3fowc2gVIwtMsJCVOHS4tre/xhqp1JQjOq+wH0jIZl23gBa3Zcbe63gWbpVUTzMnEqADD71jJ2KFShLkDMdydo1rKKav8AiOyywATy6+UQ0+almHOBlmGyht0g8bnM8OQLyf4+C3w1hFjJAwPrlQ4rhk0spRCm1CRoPrHlVWJKcikhLDhIDe8XRU8agTYwFxWaFKYfCAzUyy3rzaZi3PpruiXcewwzJa1S05iCCW1a+nPyhCno5R2f8MEJdD8XiSdX8vrHOe22HiVOExNkTXcclDX3d/eD6OSj3Z/RZHaMQd94OOD/AH80ApaQqYJDqUQB1ct846zhXZanpZHeFIJSHKiHUryfR+Qjm/Z+cBUS32zX28JaOh4hjOalyfmf4AfftDE8gFtd6IfZOj3ePrur4BTYPSGcla34i7dP22i3KxlSFpQvhaxD/FuULuFYqqWFpTqsMDy5nzYw00uEoKM845lK3fToIVEZlADMEc+i9JqWhjj3mQePVR4ljRmMgEAOBbQDp7xDOx9JeWlgkWT8oixLCpYH8NyTa9x5wEQcrAS7pPEdXL89hAhuiJ3HJ+qUwwQuaKHH1annUomTMq9C+nk+ogFjvYQlKpkhSlEXKFXcf2nn0OvPaGTKpAKy2a1tgP8AEWOzlZ/FAVYZg/lqfO0RBOWu8PFrG7UYJXV7fuuOJlOYYsMVMlS2CxzY39OkQ10gfi5oAYd4pm2BUT8IIS6fMQA7bvt6bRp6h9ijwvLte6E7mnK0qMcUzJSH5mJMHozMOdZ8rcvKNVS34UDTU6+0N2HoQkqlA5VSkodmPiBPwbWEZHhjaYFWbUyTZcUszMOKs51bl9/bxewumC0sqyhp5/b+8GfwoRLKlJBz3Zv8DTz1ihT0SiSEMlWofT4QqZtwpIt5pWO4dJQu73SWuC1iFcukAZFESSLsrMlQOtre7/KHbDgJicqvEkcnZnN9i+kJtFihmT1mWlSU94osQwIPTzGkX0z3ZPQJ3SCpaPCnoeykkC8sKynUupx1Yt9IKpwyRLQD+GlztAEFIAfRywuzkwYpZOZTBJJ0cc+e9v3iddCZKVOHJJAH9I/NbmekMHWx0bdlbxiiLdobyhv/AFXukAoRJk8hLlp+BLk+dotS8cqJwyKmTEWsUqyv0IEey8JVNuRlJFgNRAHHex1cgFUqeFt+TLlJ8jcP5tAIZ3Ode7+aQnQtAoM/v+0m9q6CqkLInLVMSollkkjXS+8Ufxry0IYaG+9oasOxxVXKmUtVaaLJKrEm/oFpIHmOsIk2UUqKTqkkHzEbu0OCy3gMNt4P7eyaxjZWiUUpdYUAQ1+Wu76esXxUTPw06S2hNlbFyG8926GFfCFTZR7xJyaMVB9XDgHlz5tF6rxzu1BkAlr5i+Zx9n1eKNjAdhCMhKuUM1KJaUlKFEDxDf3jICr7TzXsco5CwHpGRJhCGugp7RIcd2iXfcXLHX1htVPLoQoEMbv5WjmNDRS0T0KCyChaSoHfKoE38o7IZQmStnVd/l8Ix5GbSNn17Lb7NLI2kNyP4U8kj2gHjtaFhaLEABvOPJ+JKl5kmyh9vAWnlGbMCH1Nz03i82q3ARs6rc02momR3AUQxAsOYDRvSgiYlUwEJF7jVtB7wwTZMpsoSAE6aPFfGKgKQ0KObtJJN0mftAdhrateVVWFpB945z2/nP3aWs5LtbQBn5wySalR4U3N2in2hoxNlpQQHF787+xvBIZPvmvKS1ke2FzAUh0dUELB2Fj5Q24fUOsA3AAPnpCfX0JlKHI/bGCmDVFgxc8mJLbbRpzxhw3BZ3ZmoMUpY40CnvEJEsSkLQAk3t01t6uY3mYiuYhP5QNusAZ9aFJ/mAsLcLfe8EEUxEpB7xNw+U29iAYWO42QvUM2gCzZvCIyq9kGKdMXVuT0/Ro0pMpCiou2gGjxth2O90SAWYl+sKPO+t3Cs5tXtGUUmIyoWSCGSbHV2tHmH933UyZZ5ZKeoVcH/wAXI8xA2pxvvTlFxqev7wMr1TUU09KTmXULKmFgkFIS19wkH4cotpI6JJ9cLz2tEgeHAXSSkVqlzFK0uVdbl/rBSjqVKQQNXFiHc6ac9okwbsySAqbbkHb3MM0ns9IIYZH6KAL+/wAI05HtcaCx49HIcuofHlDcIklCklTKDggDlufeA0/HZkmpXNTc5lJUNiLgDfp7QyVVIuTqMw2I1sLAjmSNRCNV1II5kkkvA4GW4lwSk8Do3UV06unLn0neycuYywUCz5uENycEqYf2xDh0uclMtU/+YlsxA3d2LWJZgTAr/TfFnRMlrLlHEl9gfE3q3v0EM/f55fhUnLdQWGIUDf0IuCdiIz54zECwDg8/Holi2uFZzywyypIUXcPdhZ1ci926QvU6ElZAKgCX+33jTtpLLSlJUUqKilaEuxZi5Ytt8Y3wihUq5JKjoOUC2ARhw6ra7P0wd4qwefaky0lW4ZAYRMJRzXcx52blggvsPrBuvkpKCU6pvCg0TntLwtklsbtlLalwnhBcpOxFoiqalSOGZcH83I9Yno8XSZYJvzvpFPF6tKkEhmIeNSFkYj8JzX1aXYHukp4XOe3HZvOFVMp0rTdTfmCd/wDcBv0jm61lRJLkkuSbk+sdqn4ggU6kqDXN+YuP2jjRSkKUNRcD6GHdBISwtJuvqll9qQhkuMX9WrU3EitCc5JUnhS1mT6bvuYrGaxAWHuCfL/ETIlJSQWJAZ2PyglV00mY+XhUrKzl2Gu25h3cAVmbScBCaisGY5AnK/C6RptGROrAljdPvGRO9nqp7qT0T5heBd+c80HiJLbqB58tha/lrHQaecZSUghh+Xlbb0gbgE1OR7WcEjS1nts2zaNB+TiMtSSlTFOptZubn6Ribe8616LRbIYXVVjqlzGanOb7WithgVKU6rFWj8oJYrIppZ4ZilKcHKbhIfff3577SBctS86gCWsDz2vCJ3ROtxyt2PVsfHtYMdVUmVdoF11SpQOUEs2kTVa0Zg4tmux25Rsa9IcJACdgPn5xDSHeIlMtdVUFVmoSiWCBlUNS+sK2M9pkBYDFTO5G1ttjfWDGLYkPC4dtB+kc7qJDKICgoA6iNTSxNkO5wWV2hMWgNHJ5RWuxUHwDbXl++sUl1blw4JJKtgo+QPOK7nm8WqGQ91jh+caQAYKCyC4XZVyiTMVdROU7P8fbYC8S02NhPCo5T13G0Qz1SUl/EdtSHHQneI5uHFS0rKcj6At8gLRWSNjm5Tmk1k8Tx3fX1Rc43bhufh7xSkzVqJ5mKgrQpfdyw4Gqjv5DqYaMOwJwCrU7cv3hCQNhGRytQayXVO8BwP0CtYNhj3DnIxIVz/S0Gp8nNq17+TxvguHkKLeIWiasoiHBsdb7+vSO08zHinc/yjkluCUJraBplhnSGAc6c2Hm8FaDA5E5HGgMbF4IUNMiZLUCOJy3zEA5lUqSuzbONj+/6wiW7iHP4Pp0V2xiQFg5H7qjjGFqoJgAWpdNMsxLmWehN26cn5Qh9q8M7uaFJ0mXYc7P7uD6w79psazylpJJQGIfUHl84Qq6pMxMsFyUAh+lm+Uaukc782axfqsPtNohAjfychUqSpmSVZ0EgsR6HUR0ag7eSJ0r+Moy1/ne78OUFxchx6PHOSwB18oqPDUkLJvMsIOxRXR5mI/iFqUFZko4UsXDMCTp9tDHgXCc1mHPy/xCH2IqkhwrTNfyIaGpU0y3TtsRoYy5Y9kl9AV7HRU6BoHUf+orTYqlC1EaKcjp0i2jHATmB8/KFqko1ziyCG58m3+MX8GowmdlmMSn4wLZI6tuBf7rRc2IXeTSuFUxKczHIouIrqryshBJAJvBcYynMw0dukAcenJCnTb9452na0W13xXRuLjTm16KftXTJ7taU/0OOhAJFo48guQGd29Y6TXYhnSx3SE/SEKQyV5VOkoNlDUNGlpSPFQwvM9rs2vaOtZRxGF0qXK5pRZlITdlcnIi/wBnE0+YqkIuAoJXMuc7EgB+cAqmRLR3SlOtCuIkak2t5xaxitMiVIEpAlPnVq6gp8tydFNbo+0MAFYB9EIqO/mKK1FioubgfDaMinUVK1qKlFyddoyCUfZGBb7/ADTxI7WTKcMlQIu73bVvT1jyX2+nq8RIexKW0c6AwBqqq7KbTaw820dt4I0eHJUgL7wJuxS1/N+UJFrGt4RjIWikw4PUGaFFyp9HsXYlj10+cW6aapKghy5J8gLDeFjs52gQiYUlTJU7EnQjQn0tDhXUveTJK0EDKSol9i3paM+eLacjCb07/DhDu0c7JLJGZw5F9GAa3mX9IUZvamo5JA55b/OHLtNKanUCogoLBVnOj/DccoRwEta5s5+MMaaNmyy0FdLqJGC9xUCp5XdSiX6xBOISIszFjlrEol8wDDm6llHUEnKHUkouCoFng7TrSNCfL7+7xlNTizbtBM04ILAb+b6/RoDLNfCh0t8KsqplW0cO9mszly3kOsQrqEEjKXuRdRJ9AdmbXn0goChJunhLJJOibB3casDfmYoV6kZQAEDUhQYdAS/vZ/jBWOO0ghNQPIIJCgwXDx3uYpCej9Y6fhFEAQSPtnjmNFiEtE4KK8z2U2w1ttaGqn7RLCixcEZR6CxHmISlH3gc8WtrRzM2CK6LiU1YXOHfLI0197/WClTUy1WIt9fv5wlUFQviWgEhmMeysQWVBN784UMpDaA5NradpA913wieIzu6mcGhY+UUJc5K5ipiw6RtsSfrBOmkBJeaXewHLqYBYzL7s20jmtc2nO+SPFtPgHPqo+0lHLIcAZVXA5dI5/Plso9Ibq3EM4uWCU3hGrK0rKiLAk+ojS0wJJrhee7cjA2f5Z+Srzp2Y2ESCjcs94jQu1iAfveLDFgd940DjhedsN5W1LMXKIKbjlzg/Ix/Mk+IZbkcoXF1Kgpk3i/TDOClTAagtxE8h0heWMOy5OQa+SAUzj3Tz2cxkIS/MNEFVWHNmBvc+kKEjE+6Vldx8otrxNahYMDud/KFXRvA29Fuw9qafb3jsHqjycQ5RDWT3SCT1aBUqcRt8Y1rJ5SEKU2RRYseJ9dOXWBNh8SPJ2tFstpyp504LQApRb+3XV7xrPoJUyZnyKKiH1yh+u/tEalM6paSsNry5lhEONrUqWlaXS2rdbQdrTYANWvMaiV0r+8fz+ysij7ummd4pKVI4pWVQJf10hcqcQUuWlB/KVF9yVXMXqPC1LXcFVnDs3TUxSr6My1lLQ5H6E2UsRleSilg7R7FRSYyC0uTDQ0RmTmUGyi42fzg2rDuFTbCLsoIQQgBRIfiUAPltAyqqypykZvS37xkukL3YQnEudYS7+BK1F05Rz3PlBanxZUpHdicbWZ7jp08o3pkpXdZ12EVa7BEBWZIISPyjU/oOsM7w7wuV2yEOwVlZWGYghSlBNvEeXIk/CBE0qIYWA5GLsmaVkpmJ4dgNvL9YjTTykkuskbA29+cGZ4cIpLn8qGiqQCEr02PL9oZpchLAW0+OsKyUJSu4cagHeCMquWVbMYHMzdlqC6G8hGVyGJY3fbkGiZE4hgq3Lk+v2IHCtKJic1xz5g2Ig/MkBSAqzFWp6uPYfe0IvBbVoJaW8oLPmrLqAKA5TZ9gka8i59jAibTlOoKrHz9YPV6kFwgk3aztYm7+XLmY2pcLGYAk3dn/ca/rDDZaC0Y81aWhRLIsgWBL+QeGbBJxEpBUDwnTclJceQIYQPxvE1IWqUhso4Sprk7sdAH3Ee9miMsxB2IUP8AkMvQ7CCyW5llCmeBRbyCnnC8YSKdhYkDSKlVXFSbk5k3SfmPr6QpzcVMhRTqCbDk8aTe0fSEzFI6q4XrdP2hptm4miU3jGyoOSHgfiWKAwFl4klxlUFbi17bEfYiKpzTUqVKY5GJH9ujjmE79L7RA05LvEnJNbDEze2j8F5is7OkJdkufa5Z4A1FAt9ugBjyZPU5Ci+x/YxoapQs7hmjUjYWCgvH63V/aZS+lDMlFJYgjzgjhctBBCi33tFUV6xZ8yeSrj4wW7NSZU6elKkczlexI+9ItJe3+kkG7sK3LkyU2lys53Jct5/YjxFAM0sqzJCyUpIAy6setvSHGXgsgEgI7tWjpLPodR5RFimFS2T3qiEpUCJlyzXIIPVozROzdts5wqGmpdxfsitCDMKipLsgJDnU5szaXibAKNSSrvFZUZbJUl3Ozo2Hm0NNRUomJTMvlSVZGcZgdyOUVZUlaz/Sgcre0FdM0u2NzSs02KKSu0M8GeBLBYpZgnKH3YDYaxSmUxcqJGYNc6B7AwwYhKMypyoSo6G13LOb+cL+LUkzvMpSoKy5lJ6DfrDEZugj7S1qnosKKlBCZ9i5YG1ujwWqyAkiYoBGVlDc8mgVT4KAApM4d4zgJItFqcgTGQTmJ3MBe63c4+CgNwbQ6VXK7wLlgpSA1zFevStUwlQPFceXTpBBWFd2oJzZh039Ymr8aVLqErSzBIQQ20GY8Fw2+io3IsoYiSW8JPpGQQmUkhZKu+KM18vL02HSMglhE7t30UyT5+dSgClKV3N2tr7E3b9IsS6QhLBOcEflIPOKPZfD1qQZkxRCNCefQc1GCE+jQFJmOUj+kH0136xlksD9o6KHvZW5wpLyKJSCTMDEEgJJ1I6izRRn1KlLL3+9ukHq7FlyVPLKVNYZg9nJ19TFmbiUsBBnSxORNTmBsFJLnMNbM8MWPMMoIDHeU0k3viCW2jSVTEDvZgck8Cf6jzP9o+MOMrs/R1Cs1MsoZnRM31JGbn9BAvF8BqUqKzKKgWCSi6QNh09YOJBwFOxzUsT5avGo3MT4YVLWAxVz6Rfn4UQAZysvRP1V+kWEYnKCRLQkhO5FiT5waxWVxdXCxawZjzAQOmx0ibCscCCqXMIKFeFR0B9tHAgfPSkGyiHFgbvzcxXXhc1YaWkrA1yhwPXSBbWnzcLr9UQRiKULICFLL3uGbY2f7MWp+NLVLAUEpuWKX8wOY0+EUMNwSoSpwnKnQ5t+doLTMJUoEcIvZy+mtusCeWNOFztQRwgsmXmd99zzglhEsS5hO5SRo7MH9CCHf9IlPZRSh4wBvY292EEKcCUpJBKinLxvvYOfQnnA3yA4BQb3mh1VDEsNQVqmzSyEi40Kjy+OsLtTK4SoWvYas5sIYO10mZPUgpSpuIqU7gqLX9wb9Y0padCEgrI89vQc/OCNdsAN2iPHdOLTlUcEwiY6VqOQPbdRtsn71g08qndYSyh1cgmzAOwGvpAusx3NmEl3AuTqf2HLSKEubnS58Qd/v2iS1z8uwoG9/JpHO0WCIVKlTkBCUTkjJMQlhnS7y1p2UTYK6abwnopyYfOxGIykKNNV3pJ5AUf/AKlvwzEna4D+h2gR2y7PzcPqFU6w+6FswWg+FQ+RGxBhhlgUESqwUBRSnQAqPQP8omoRkU6kF7ZbkX20IgzhqD3KcihxAlQe+a/K+zXipWTlb2b71jnOIwpPsmzCe1A/lzePLq3iH6xbxHEpa0lCFcRulwdRe4+9YUcMwopSJhDlQcXuH5wyUNGO7KyMxLpG1t7xjztjEm6//UMU92VepqxDB2LBgBe42bePcYqlpSRly68IUMx+gHq8QfyEgoABPU8PkY8lzuHjUlmLB3d+XV46AN/LyUba0EbRla4PV5UhXClQICkvdIPzG594H9taaaooqZeVpVlBNyCTqf7Tp0hrxWUmnpfxBACpeTOG1SogN6E/OA86sStGYMJSkuUm+uzcul4HFqHWH11r/r+kt3rrtJuPS0zJcuegZVrssCwJve27gvztHuBUs5QBCQZdgVHQeW59IPS5dOZSZYShkl2Ie99/X1jddVKKmmLXl/olML+rw73xI7sD5+iNRDtvqvUIlFKjwkIFl5sodtQgXJHV4Fzuz0yeELlgBJJGZbCw3bWGIzZCUJNNTrkqQp1TFrdSvRrDyb1gViWOqYkkskffxjthid4TZUF4jG0cqj//ABEr81UM27If4vGQAm43NJLKYbC0ZDHd6j/P6+Sr4l0inQFjgDJSGS5J2e/Kze/WBOKTlFLE3TtBnC5uaWopPiJsB/Twpd7DR4grKdQcJlJKlAOoOsp6B3APo4hUQgZ+aq95kO5yX52CzpqUmWl3O5AHm6iLfpEyMLKh3QWlUx/CjiIG+rD4xvjMtUzhCyj+taixOuvRibRYwanRTATyrvM7C4sJbsph/df0EMBrQyz0VQAMoWgoLSpMtU0oJ4nIS4PiJBZ7W6RendplUZDLC1FLKQHyNyZ4jxekVJUuXLmFMt3F9Um4Ia+kLSpqEuEpdX9SrwdpDhwiB1Jzny6aukZ5iF0szVJtkW/QkfT1hXrcBNMypgVlV4VDwno/0MCplVMmHiUS2g2HpBzC+1CpQMuaBOklgUqu3k+v3eJc2sNVgQ7DkJmTpZbiVBGkXNSkZFrSg8QCk2L7j2+EXh2Xk1S3o1gBR8CjoLc9DrY8oF4hSTqUZFFSFPzOXzB0Y9I5zcVXzVSOiIS8Rn7ks+yWJ8jtFykxAuSpemgXcP5Bg49tYBUBmKuVrVdgLlzyA+HrEwRmUpCnSpJ00L/52hV8YQgA11kWpavGQpZC5pYFwBp8BEP/AF6WgunMT8LHS/zinO7Pq/Ic3TeLdPhiZCc62KhpZw+wA3MX2xACs+yuXt3Bwx8E1oqEzBbRaUqHNjt8oUO00ju12JIXcdOny94I4RiM+YsKUk+JwWbhO2kHMToJfCV3CND57/P2gMYMUgB6ojztk3D8yScMopnEogsR6nyEWTIEsOXD6jT33ghWYqgDg05j5CBIpplQ6tEjn93h05OUSwAoarEMwYGw6R0Ps9NGN4caFZH42kSV0qzrMl7yyTysP+07GEFeBEjhUCeUaYTUz6SolzZZyTZSwU+Y1HVJFjzBMEbtGEN2eVHTVapCylSSC7EGxBFiCOeoaJarEkquHc7NHRO3nZ2nrZSMUpwUioITOANpc4WOYclHfmx/NCNQYK6M2pch4E9zLsqt2EWoO0NMmQhM3OFpH5Q7j6Qw4fIM6mSuUopUxDHQsdDyMIGLyQjKnVepA+EOHZbAq2VTrJQq5ChL0Ux3vuf6dTCztOx43AKQGk5xakqa+xROQUKKSAfg45wJGGhSgRPSEpIcgHNzs9neNO1eNTEASloUhbCy0sR1Y9IjwvE6eomCWqWqSVABJSvNmWbCygwcnmIhsLmN3Dhc7ezDXWrXaquqJ0tKUnOlxmSNzsR0faNMLK5csImaixT069Wj1fdoniUhyvMQoH8rG721ttHs6eV1Ckj8jA9X/SAm9gZXuqHLMnI/hR1qlSmKB/DA2u3T3izKqkBs8kC7hQDH70jSXUqSCCLOxcWi5Kru8SUAOLbXG0Q2vzY9/wC1DLcdvVV8TxPMAkFh96xVpUIUkpmAKTMtrccvIxtVYWrOABlCjvZhFn/pEtHiXm9LPEuePXKKNNISS7CrKweQmwUoNsFJPxKYyNJtOATwfAxkdvd/kVWv+aYKVLUq2twp0/4xN3pCCQSCWcg9IyMjaZwPgglKvaPwHyg3OH8eYnYCSANgO7FgNhGRkIDyH4qRwqHaL+XTnfujffxQr/mMZGRMfVS7lVlamIiYyMhoIgUkiaUrSUkguLgsdecdQmDvKRHecf8Auvy5xkZFnfhlWHKS6SaUkZSRlK8rFst9uXpENEo5pxe/dqPq4jIyFPVWHJRTDVEygd+e8XJyA5LBwUj/AMY8jIUH4iWi/ETD2cQDMU4FhbpY6QL7XH/4U3/9Zf1jIyGdR5o/j/Ss/wA4XPqs6QzYB/JT6/OPIyLT/hhXkRVAsrzPyEC8g/iFg4Sb77xkZAHecrmeZNH+lCirDsXSq6RKCgk3AOSZdtH4RfoOUKGDLIk2JGunmY8jIZm4+X+1ZvBUvYVAXicnMAq6jxXuEqIN9wbw79nqta6TEM61KZUzxKJ2HPz+MZGQYcfXuguS3/qRKBqZdh4G02DMPKNcIpkJp1qCUhQ0UAAffWMjIWlOExFwl/s9OUurzKJUplXJc6NqekN4QBmIAB/zHsZCms/FHwSsvKE1cwvqfeJcB8R8vrGRkCf+GVbT+cJhxv8Ak/fKEugmkpU5J/iHU9BGRkWj8rv0Wrrfw0elmwjIyMhMr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6" name="Picture 12" descr="https://encrypted-tbn1.gstatic.com/images?q=tbn:ANd9GcRSgi6HxvCZq6LWQiO8R-uFUXpJQveFtrtJKsIdm4pUhhkiCgkC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2952328" cy="459251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морошка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encrypted-tbn0.gstatic.com/images?q=tbn:ANd9GcSSZytvh-ZhYROXBd-I3ZqjF9X508_loFauA0phrC2QE9YiLDiG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3556971" cy="2664296"/>
          </a:xfrm>
          <a:prstGeom prst="rect">
            <a:avLst/>
          </a:prstGeom>
          <a:noFill/>
        </p:spPr>
      </p:pic>
      <p:pic>
        <p:nvPicPr>
          <p:cNvPr id="56324" name="Picture 4" descr="https://encrypted-tbn1.gstatic.com/images?q=tbn:ANd9GcRM897AQyKau9c0yUR20OorDQLSsUrv2ABHlMRqOpqd-8sxop3h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3240360" cy="3240360"/>
          </a:xfrm>
          <a:prstGeom prst="rect">
            <a:avLst/>
          </a:prstGeom>
          <a:noFill/>
        </p:spPr>
      </p:pic>
      <p:pic>
        <p:nvPicPr>
          <p:cNvPr id="56326" name="Picture 6" descr="https://encrypted-tbn1.gstatic.com/images?q=tbn:ANd9GcRMKT5w3b_O7IumbdVff7c610W1N8jEaGWQMWsukNbs5pFI3Pf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4039762" cy="280831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киви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encrypted-tbn3.gstatic.com/images?q=tbn:ANd9GcRB405FYB8fIQLGTMhSXseWzUc2IWjbUv6nMSbarBg6Kb18AyH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3570886" cy="2376264"/>
          </a:xfrm>
          <a:prstGeom prst="rect">
            <a:avLst/>
          </a:prstGeom>
          <a:noFill/>
        </p:spPr>
      </p:pic>
      <p:pic>
        <p:nvPicPr>
          <p:cNvPr id="67588" name="Picture 4" descr="https://encrypted-tbn2.gstatic.com/images?q=tbn:ANd9GcTWt_M2jFXBRelViwNaXSf5nt06b8I-9ZLjyZdM3_YhIEnvSVz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3240360" cy="3670360"/>
          </a:xfrm>
          <a:prstGeom prst="rect">
            <a:avLst/>
          </a:prstGeom>
          <a:noFill/>
        </p:spPr>
      </p:pic>
      <p:pic>
        <p:nvPicPr>
          <p:cNvPr id="67590" name="Picture 6" descr="https://encrypted-tbn2.gstatic.com/images?q=tbn:ANd9GcTmtqfSomH3CGIZF4rMhpQYJBsN2sbTnWf6xXLftAAqjyVV78Ii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3960438" cy="475252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виноград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encrypted-tbn3.gstatic.com/images?q=tbn:ANd9GcT4ZN0D50zuLWIKCn36MrR77CPFJw3zE0-Yj7wbTmq82XiUSKYF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3556970" cy="2664296"/>
          </a:xfrm>
          <a:prstGeom prst="rect">
            <a:avLst/>
          </a:prstGeom>
          <a:noFill/>
        </p:spPr>
      </p:pic>
      <p:pic>
        <p:nvPicPr>
          <p:cNvPr id="68612" name="Picture 4" descr="https://encrypted-tbn2.gstatic.com/images?q=tbn:ANd9GcRLhP9-ZT0CvtR5tEWeyjqtl_6t12B8JcSkverURtVqqkSu6PIb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3556971" cy="2664296"/>
          </a:xfrm>
          <a:prstGeom prst="rect">
            <a:avLst/>
          </a:prstGeom>
          <a:noFill/>
        </p:spPr>
      </p:pic>
      <p:pic>
        <p:nvPicPr>
          <p:cNvPr id="68614" name="Picture 6" descr="https://encrypted-tbn3.gstatic.com/images?q=tbn:ANd9GcQCa8ZY4ztcAORzodovhiy0kDwE_n3ejnZ_orudBlziS4tDDp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4032448" cy="403244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арбуз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encrypted-tbn0.gstatic.com/images?q=tbn:ANd9GcQ3x_HeK4EL6rzPHXkQUHItuy0rsUHObmNUcLtsh0tWIOpkiCE4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42702"/>
            <a:ext cx="2218556" cy="2317160"/>
          </a:xfrm>
          <a:prstGeom prst="rect">
            <a:avLst/>
          </a:prstGeom>
          <a:noFill/>
        </p:spPr>
      </p:pic>
      <p:pic>
        <p:nvPicPr>
          <p:cNvPr id="69636" name="Picture 4" descr="https://encrypted-tbn1.gstatic.com/images?q=tbn:ANd9GcSTZOfpvhyuRtLq_8gmbpKYjraMm45V_w2CBVsWsm5WlLseiG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2885884" cy="2448272"/>
          </a:xfrm>
          <a:prstGeom prst="rect">
            <a:avLst/>
          </a:prstGeom>
          <a:noFill/>
        </p:spPr>
      </p:pic>
      <p:pic>
        <p:nvPicPr>
          <p:cNvPr id="69638" name="Picture 6" descr="https://encrypted-tbn2.gstatic.com/images?q=tbn:ANd9GcSWD0VvuJTwZ4yFVY-UcCyoGqC5Kob81-uKihrHUFgY6PI2EgB-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168352" cy="2373207"/>
          </a:xfrm>
          <a:prstGeom prst="rect">
            <a:avLst/>
          </a:prstGeom>
          <a:noFill/>
        </p:spPr>
      </p:pic>
      <p:pic>
        <p:nvPicPr>
          <p:cNvPr id="69640" name="Picture 8" descr="https://encrypted-tbn1.gstatic.com/images?q=tbn:ANd9GcSHbRqJ-YbYGbSjUtjXhvMDRWof31g2UB8mhgKgef9knGClWu3M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2304256" cy="30763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42048" cy="1143000"/>
          </a:xfrm>
        </p:spPr>
        <p:txBody>
          <a:bodyPr/>
          <a:lstStyle/>
          <a:p>
            <a:r>
              <a:rPr lang="ru-RU" dirty="0" smtClean="0"/>
              <a:t>дыня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encrypted-tbn2.gstatic.com/images?q=tbn:ANd9GcRX1K-TJxNYBLj06Un-XZJsr-5zLazrkOy7m6KyWd9FmPqpTYMa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3744416" cy="2491740"/>
          </a:xfrm>
          <a:prstGeom prst="rect">
            <a:avLst/>
          </a:prstGeom>
          <a:noFill/>
        </p:spPr>
      </p:pic>
      <p:pic>
        <p:nvPicPr>
          <p:cNvPr id="70660" name="Picture 4" descr="https://encrypted-tbn0.gstatic.com/images?q=tbn:ANd9GcRS3erg341qc4gQTchtrcxTori3vN4_nLKdEzFAoY1WqWbFNEGa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240360" cy="2427144"/>
          </a:xfrm>
          <a:prstGeom prst="rect">
            <a:avLst/>
          </a:prstGeom>
          <a:noFill/>
        </p:spPr>
      </p:pic>
      <p:pic>
        <p:nvPicPr>
          <p:cNvPr id="70662" name="Picture 6" descr="https://encrypted-tbn1.gstatic.com/images?q=tbn:ANd9GcRl7Nhu0wH8sc80WxWO7e-z4fhqpHF5ZkCeY1_YgIQ6kKE00Z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63924"/>
            <a:ext cx="3312368" cy="2481080"/>
          </a:xfrm>
          <a:prstGeom prst="rect">
            <a:avLst/>
          </a:prstGeom>
          <a:noFill/>
        </p:spPr>
      </p:pic>
      <p:pic>
        <p:nvPicPr>
          <p:cNvPr id="70664" name="Picture 8" descr="https://encrypted-tbn3.gstatic.com/images?q=tbn:ANd9GcRBnEDlNKl2fFeumPSUNGQGUmEs5RqJAd8C7GakIPUU9tbWDGR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269047"/>
            <a:ext cx="3456384" cy="258895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клубника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encrypted-tbn0.gstatic.com/images?q=tbn:ANd9GcQ1QaWBxLm2T3cE8XHuwKhLx2Oi0aHyWcIx_4Sl3oK5nUtaIV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3941508" cy="2952328"/>
          </a:xfrm>
          <a:prstGeom prst="rect">
            <a:avLst/>
          </a:prstGeom>
          <a:noFill/>
        </p:spPr>
      </p:pic>
      <p:pic>
        <p:nvPicPr>
          <p:cNvPr id="71684" name="Picture 4" descr="https://encrypted-tbn3.gstatic.com/images?q=tbn:ANd9GcSN6Giv3KHwRKb59BX8NKstY9YY5MwpsNIyNfFS9kp7rr2Upx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86960"/>
            <a:ext cx="2304256" cy="1990041"/>
          </a:xfrm>
          <a:prstGeom prst="rect">
            <a:avLst/>
          </a:prstGeom>
          <a:noFill/>
        </p:spPr>
      </p:pic>
      <p:pic>
        <p:nvPicPr>
          <p:cNvPr id="71686" name="Picture 6" descr="https://encrypted-tbn2.gstatic.com/images?q=tbn:ANd9GcR6UwJAQ9kEsYrqiWtVEhe6kcZb9K2KdwlxTp3RA2SjgG9LW5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2160240" cy="2959080"/>
          </a:xfrm>
          <a:prstGeom prst="rect">
            <a:avLst/>
          </a:prstGeom>
          <a:noFill/>
        </p:spPr>
      </p:pic>
      <p:pic>
        <p:nvPicPr>
          <p:cNvPr id="71688" name="Picture 8" descr="https://encrypted-tbn0.gstatic.com/images?q=tbn:ANd9GcR8aNZZ05uSJmre5vzHCqVN4UvWPzGciUIjFQAiaSIVFurS91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01008"/>
            <a:ext cx="3456384" cy="307879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0.gstatic.com/images?q=tbn:ANd9GcSmxr8T2l8OtS1EYVsN2-NoygxAFU95wM7FheT7B7t1PnEPZN2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3556971" cy="2664296"/>
          </a:xfrm>
          <a:prstGeom prst="rect">
            <a:avLst/>
          </a:prstGeom>
          <a:noFill/>
        </p:spPr>
      </p:pic>
      <p:pic>
        <p:nvPicPr>
          <p:cNvPr id="17412" name="Picture 4" descr="https://encrypted-tbn3.gstatic.com/images?q=tbn:ANd9GcTPf3QK8VQd6_J0xZbTWPnFmAf6rMmwNBzShTr1xqvFNbd1C4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505872" cy="46805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Огурцы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Q5y1xWXMnXKAuKz97yB7symnDbQsO758s1B9xbKrLhVZn1sbZ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3538729" cy="3096344"/>
          </a:xfrm>
          <a:prstGeom prst="rect">
            <a:avLst/>
          </a:prstGeom>
          <a:noFill/>
        </p:spPr>
      </p:pic>
      <p:pic>
        <p:nvPicPr>
          <p:cNvPr id="18436" name="Picture 4" descr="https://encrypted-tbn3.gstatic.com/images?q=tbn:ANd9GcRXEPKYwAaTEovoPqTJvzv0KySk0lo7e9bvvADNQ0SCpE-2WSTW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060000" cy="30963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Кабачки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2.gstatic.com/images?q=tbn:ANd9GcT05iXPMOcM-aWf4zZpkRIK9p49hhiDVNGr2tSBk96gSp2ZhuPn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384376" cy="4518316"/>
          </a:xfrm>
          <a:prstGeom prst="rect">
            <a:avLst/>
          </a:prstGeom>
          <a:noFill/>
        </p:spPr>
      </p:pic>
      <p:pic>
        <p:nvPicPr>
          <p:cNvPr id="19460" name="Picture 4" descr="https://encrypted-tbn0.gstatic.com/images?q=tbn:ANd9GcQJXn74nbSw4ft8vQSIRRdGAyKlLnmCMxPk8SQYni65Lr-bMYLv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3710241" cy="30963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Баклажаны (синенькие)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0.gstatic.com/images?q=tbn:ANd9GcQwBivsesmMKFJbm08TLfJFWfjw6Z5gMjtY10DCDJ8oLqHtwz3w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3558339" cy="3240360"/>
          </a:xfrm>
          <a:prstGeom prst="rect">
            <a:avLst/>
          </a:prstGeom>
          <a:noFill/>
        </p:spPr>
      </p:pic>
      <p:pic>
        <p:nvPicPr>
          <p:cNvPr id="20484" name="Picture 4" descr="https://encrypted-tbn1.gstatic.com/images?q=tbn:ANd9GcSQZNrjLexy6xCGGNcBr51KjQaMg01vTfxmdcaZL7JsEcCp92Sm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739244" cy="28083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Тыква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Капуста</a:t>
            </a:r>
            <a:endParaRPr lang="ru-RU" dirty="0"/>
          </a:p>
        </p:txBody>
      </p:sp>
      <p:pic>
        <p:nvPicPr>
          <p:cNvPr id="72706" name="Picture 2" descr="https://encrypted-tbn2.gstatic.com/images?q=tbn:ANd9GcRqimiRseo05sECLLK7KwqI3ef587l0yx3ksMQSwDC02Cn5gn4H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6912768" cy="517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</TotalTime>
  <Words>63</Words>
  <Application>Microsoft Office PowerPoint</Application>
  <PresentationFormat>Экран (4:3)</PresentationFormat>
  <Paragraphs>49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Изящная</vt:lpstr>
      <vt:lpstr>Что, как и где  растет?</vt:lpstr>
      <vt:lpstr>Слайд 2</vt:lpstr>
      <vt:lpstr>Картошка</vt:lpstr>
      <vt:lpstr>Помидоры</vt:lpstr>
      <vt:lpstr>Огурцы</vt:lpstr>
      <vt:lpstr>Кабачки</vt:lpstr>
      <vt:lpstr>Баклажаны (синенькие)</vt:lpstr>
      <vt:lpstr>Тыква</vt:lpstr>
      <vt:lpstr>Капуста</vt:lpstr>
      <vt:lpstr>Капуста</vt:lpstr>
      <vt:lpstr>Морковь</vt:lpstr>
      <vt:lpstr>Лук</vt:lpstr>
      <vt:lpstr>свёкла</vt:lpstr>
      <vt:lpstr>Чеснок</vt:lpstr>
      <vt:lpstr>Репа</vt:lpstr>
      <vt:lpstr>Редька</vt:lpstr>
      <vt:lpstr>Редис</vt:lpstr>
      <vt:lpstr>Болгарский перец</vt:lpstr>
      <vt:lpstr>Капуста брокколи</vt:lpstr>
      <vt:lpstr>Цветная капуста</vt:lpstr>
      <vt:lpstr>Горох</vt:lpstr>
      <vt:lpstr>фасоль</vt:lpstr>
      <vt:lpstr>Петрушка</vt:lpstr>
      <vt:lpstr>Укроп</vt:lpstr>
      <vt:lpstr>Слайд 25</vt:lpstr>
      <vt:lpstr>Яблоки яблоня</vt:lpstr>
      <vt:lpstr>Груша</vt:lpstr>
      <vt:lpstr>Апельсины</vt:lpstr>
      <vt:lpstr>мандарины</vt:lpstr>
      <vt:lpstr>бананы</vt:lpstr>
      <vt:lpstr>Ананас</vt:lpstr>
      <vt:lpstr>Слива</vt:lpstr>
      <vt:lpstr>Вишня</vt:lpstr>
      <vt:lpstr>лимон</vt:lpstr>
      <vt:lpstr>крыжовник</vt:lpstr>
      <vt:lpstr>смородина</vt:lpstr>
      <vt:lpstr>калина</vt:lpstr>
      <vt:lpstr>брусника</vt:lpstr>
      <vt:lpstr>черника</vt:lpstr>
      <vt:lpstr>клюква</vt:lpstr>
      <vt:lpstr>морошка</vt:lpstr>
      <vt:lpstr>киви</vt:lpstr>
      <vt:lpstr>виноград</vt:lpstr>
      <vt:lpstr>арбуз</vt:lpstr>
      <vt:lpstr>дыня</vt:lpstr>
      <vt:lpstr>клубника</vt:lpstr>
      <vt:lpstr>земляника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Говорун</cp:lastModifiedBy>
  <cp:revision>19</cp:revision>
  <dcterms:created xsi:type="dcterms:W3CDTF">2013-02-15T08:43:32Z</dcterms:created>
  <dcterms:modified xsi:type="dcterms:W3CDTF">2015-05-05T08:17:37Z</dcterms:modified>
</cp:coreProperties>
</file>