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54418DB-24C1-4684-8E2C-0EF6D6324696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8C6EED-5107-44E8-9195-A8CB2469F0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звука З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 — козы у лозы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http://t2.gstatic.com/images?q=tbn:ANd9GcQVT8UH1Rvc1HCJ3Tnhd7IXGKJyjUFpXwVKVMn-ZjnsEYR3jJ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2774"/>
            <a:ext cx="6500858" cy="4869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 — пускать пузыри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http://t0.gstatic.com/images?q=tbn:ANd9GcR5XumH942SeKgaJCek-KApLH32aHK964SJEEO9Wkur_JnfkNy9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710674"/>
            <a:ext cx="4000528" cy="4757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 — получить призы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http://t3.gstatic.com/images?q=tbn:ANd9GcTkfOpoy9ecKb-1QxYDd3DLFLax7ICleo6e2HlRs4YekCgHaLA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71612"/>
            <a:ext cx="7572022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 — я люблю азу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t3.gstatic.com/images?q=tbn:ANd9GcQVu5DLuLhIpcv9XbPA6MApmPejxpH--7tLchSUCa-dEwDa8vK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643050"/>
            <a:ext cx="5357850" cy="4815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 — до дому довезу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http://t2.gstatic.com/images?q=tbn:ANd9GcQaogvsHmGH5KKhr7FWfOKsUiHJx6xU0CjC_neykQCmWjgKSJ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53684"/>
            <a:ext cx="6715172" cy="50298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 — посадил лозу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http://t0.gstatic.com/images?q=tbn:ANd9GcRqQ3UotlgqiM2wHiQvDNb7-Lmf-VlZxGTyCoh0RITfKXpxBq22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643050"/>
            <a:ext cx="4857784" cy="48577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 — я попал в грозу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t0.gstatic.com/images?q=tbn:ANd9GcTLe06vceThX20cPcDOrb5-1qp4JzqcppdgvKUqXafsw-mUIF4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562294"/>
            <a:ext cx="5072098" cy="4851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, </a:t>
            </a:r>
            <a:r>
              <a:rPr lang="ru-RU" dirty="0" err="1"/>
              <a:t>зу</a:t>
            </a:r>
            <a:r>
              <a:rPr lang="ru-RU" dirty="0"/>
              <a:t> — прогоню козу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http://t3.gstatic.com/images?q=tbn:ANd9GcSR0_db52bk7OnQozc9aRMO8uMCQ-4LR5yL2oIpxNSvRGa0C-h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5029" y="1663932"/>
            <a:ext cx="3655797" cy="4836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Молодец!!!</a:t>
            </a:r>
            <a:endParaRPr lang="ru-RU" dirty="0"/>
          </a:p>
        </p:txBody>
      </p:sp>
      <p:pic>
        <p:nvPicPr>
          <p:cNvPr id="1025" name="Picture 1" descr="C:\Users\Lenovo\Downloads\images (2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688426"/>
            <a:ext cx="5214974" cy="4834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белая коза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6626" name="Picture 2" descr="http://t0.gstatic.com/images?q=tbn:ANd9GcSRV9mdTXBuv7LaV3ABYwjujw3sq1lFR4IvGTfFuaF5IBTzpHxR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94130"/>
            <a:ext cx="7143800" cy="4736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гибкая лоза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6386" name="Picture 2" descr="http://t2.gstatic.com/images?q=tbn:ANd9GcSeQ365rHWwXgKchsrIqgIiIF0KhqqEcjmsNqmshY8XntTfSGqcZl24ZuF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73063"/>
            <a:ext cx="7000924" cy="4690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на щеке слеза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http://t2.gstatic.com/images?q=tbn:ANd9GcTHbcGUBxjmPAHqcfasiL5NQ_ibx7LjvVM8GrHyXUHcPk7Rfqx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43050"/>
            <a:ext cx="3786214" cy="4920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</a:t>
            </a:r>
            <a:r>
              <a:rPr lang="ru-RU" dirty="0" err="1"/>
              <a:t>за</a:t>
            </a:r>
            <a:r>
              <a:rPr lang="ru-RU" dirty="0"/>
              <a:t> окном гроза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http://t2.gstatic.com/images?q=tbn:ANd9GcQOXTohnfsbB5_L60ruTlnv9otgYDW151DGjdP8yNGxAoUpIbVh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23554"/>
            <a:ext cx="7072362" cy="4706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карие глаза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3314" name="Picture 2" descr="http://t0.gstatic.com/images?q=tbn:ANd9GcQK4LImsEYKms9eVO5PzFZoVfcZ9wviSspCa3i27q1PH-Qc9ur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660708"/>
            <a:ext cx="6786610" cy="4804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За, за, за — в колечке бирюза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2290" name="Picture 2" descr="http://t3.gstatic.com/images?q=tbn:ANd9GcSfm5jG0TZZ9_yGjbAVdyPOmFXGZ7gARDf4t3ydX5Q_9ObO4n4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575628"/>
            <a:ext cx="6000792" cy="48681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 — вымыли тазы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266" name="AutoShape 2" descr="data:image/jpeg;base64,/9j/4AAQSkZJRgABAQAAAQABAAD/2wBDAAkGBwgHBgkIBwgKCgkLDRYPDQwMDRsUFRAWIB0iIiAdHx8kKDQsJCYxJx8fLT0tMTU3Ojo6Iys/RD84QzQ5Ojf/2wBDAQoKCg0MDRoPDxo3JR8lNzc3Nzc3Nzc3Nzc3Nzc3Nzc3Nzc3Nzc3Nzc3Nzc3Nzc3Nzc3Nzc3Nzc3Nzc3Nzc3Nzf/wAARCAB+AM4DASIAAhEBAxEB/8QAGwAAAQUBAQAAAAAAAAAAAAAAAAIDBAUGAQf/xABFEAABAwICBgYIAwYCCwAAAAABAAIDBBEFIQYSEzFBUSJhcYGRoRQyQlJyscHRI2KSBzNDU4KyFjUkNERFVFVzk6Lh8P/EABsBAAIDAQEBAAAAAAAAAAAAAAADAQIEBQYH/8QAKhEAAgIBAwMCBgMBAAAAAAAAAAECAxEEEjEFIUETMhQVIkJRkWGBoXH/2gAMAwEAAhEDEQA/AN6hCFjNIIQhAAhCEACEIQAIQglAAhHei44qMoAQua7feb4o12e8PFG6P5DB1CLjmEXRkAQi4QpAEIQgAQhCABCEIAEIQgAQhCABCEIAEIQgAUR+IQ/wjtTw1d3iu4o176GZkZIc5tu3qVTTyxvs0DVePYdkR3Lm9Q1c6MKC5NVFMZrLJ0tZP7Ia3zSYppXHpyOKac4AZnNKgdd9gwnnYrhT1V1j7yZp9OMVwTGS+9v6lx8zXAjNPRsht0hfqdJb5ApREAGTWD9Z+yo4t8yF5WeCqcy+aRss8k/KGa7tUu1b5WA+qQLX9Z3gEt8jlwP0ztm3Vdc5qTtgd2slU4piwEtB7dYfdPOipjm02PJsn3ATYwn4l/oltZ4IFVNI2xicfBJhrJyOk1pPgk1ZDJS0NdYe9b6JpjgfVOavDV31PCky3pxkuCdHXxFwa/oOOQDuPepQWcq5WyMdFD05HCxtuHWSryjc50I1jc2Xf0GqnfF713RmvpVeMD6EIW8zghCEACEIQAIQhAAhCEACEIQA1Vf6vJ8JVNqh4s5oPUVeuAIzVLJFsZ3tY24v6q5HVq24Ka8GzSy7tHWxAcCOwqRCxmsOm7vAKY9IjI1HODDydl804LgXAu3mMwvP9zU0y1hY3+Xr+SdL42/7M89hCgw1z4xYkFLdWzvHQjv2BSrGvCEuDK+cNMzy24GsciMwmtm0n1/JSpIppn67oHXP5SktppmuB2DzbgWlG8asYLKiaxtPGGQF5t6xNr+SVKx5NxE1neT9khldLGAJISAOpJmxPo2jbmhzb8CtryQKtrmyEOeb9QCimDWBLru+Ip2d9yXSuDSfeNkj0hrm6sQc88wMvFV7oek0hp5DBbd2K6oxaFvWqZsRkqG7Q577Dcr2NuqwBel6VW407n5MWqlmaQpCELpmUEIQgAQhCABCEIAEI42TFTW0lIzXq6qCBnvSyNaPMqUm+CG0uR9Cp36UYIz/AHjC/wD6Z1vkmnaW4SB0JZH/AAxn6psdPbLiLFu+pcyReqBiMZDhKB1FVMumdEwdCnmf4BQZ9OqcgtGGzEH3nhRf066yDhKPIQ1lUZZUi62rSLEAt3EJrZUpdrNia3sy8wsydLIg4ltFK1p3DXBT0Gk9NK6xhlj6zmvMy6J1CMsRhn9HRXUNM+ZmjbHFylHZM763TrYWcJqhv9TT9FTR47R+1JbtaQpLMeoAL+lxNHWVmt6br4e6p/oZHWUS9s0WYgdfKrmt2NXHU7uNXNbsCiwYzTytLoa6B7Rvc2UEDzTEuklExxa7EYCQbdGUO+SxendnG15/4aYKU+8e5YbBrfWkqHf1gfRNujhvmxx+OV58r2Vc/SSg/wCLY7sCjS6SUAzEhPUGk/RMjRqH9o1aa5/ay4DKaM3ETAepoXTOAC7cOCzUulVIzNsMsnVkPmmDpbA5wL6OYgcNdoTq9FdOS3LCLvR6jHaLNlh8ZkeZCMuCtAsTBp5Rxt1Th9QOx7SrCHTjCpLazZmHrYSvT1uuuKjF9kc2fT9W3lwZpkKjZpZgzt9Vq/E0hPM0lwVx/wAxpwfzPsmb4vyIekvXMH+i2QmKatpatutS1MM7feikDvkn1YQ4tPDBCEIIBUmlOkTMApY3CLbTym0cetqjtJ5fNXaxH7TYyYaJ7CA7Wc3MZHcbeSbRFSsSfBSxtReDP1Gk2LYlK7bVr4If5cHRB79/mquoayWUvN3OPtONye8qFFUiI/6Sx7AOQ1h5fZSBM2X909hHIG67qhCPtRx5ux+4fhjJ3ZBSgC2zWm55BM0OuyUPc5mqN7XQtkHg5aik0hdTWjpxU24MbJDC3uDYr+acnJe0S8eSh9GqngatNM6/KMqM/oktdYOGRByIWpqcaq58tnVtPViM30ICzNY/bzvfIzpbjruLyO8klRLf9xEXF8DILeY8U7C3aEmNpdq79UXsmC1gGbB4K/wXGpqSPZsjmeG8G1cjAO65Hkqr+CzwirJsdUmx5FNyNdqEk5LYO0n1m2rKafUd7LjDK3wdGCfFUWO1MM8BNJT0kLXH2aIRP8WuI8kzdPyiMR8MzmyZrgvaCOIXKmIQsEsL7ixu3l3LskgZ0pHsA6yAo76pjmvEOs8uBF9WwF+s7+5IshXJNSWTVp7r6pJ1yaJFHUioj122tzHFO7Vvvt8U7o2IaAB7oWyN4A0zZiDz6RAB61pZNISRaI4mzK2rFDTxt/scV5TUVVxseHhH0Tp+t1FlEXKOX+c4MmXNdbNcyVxiWJT1URY6KrffjNJrDwDAFU7N/wDJP6Vna/B1ozbWZLH9ibDjl3pQkYPbHinINpDK2TYOcW7hqn7ZLRUmkMsZG2bXhvutMLh/5R380KKfLKWWzj3hHP8AZnGuLh0TfsKbmN22zyWyfjGHVZJloLuItrz4bE/zaQVm8akifKNjBBGzfeCB0d+0ElW9NLhi4atyeJxwQYG/iawk2bxuduPiFbUWkmMYVLqmqfNG234cx1227Tn5qkDi71Y3HrJAUmnbI6we4NaDfoi5Hf8A+laO5MTqXTZHEluPXcHxFuJUUc4bqOcASz3TyU5UWisQjw+EC9rXzOfer1bFweMsSU2kCyP7SYXvwmmlb6sVQC48gWuHzstco2I0rayinp3gFsjC03HMJlc9klIVJZWDxE59d0kNAcCWtPaAVIrKcxSva0ajgSHMO4Hko7pTHYSxuFtxGYK9FVJOOWcycWn2J9PUvZ0RDAesxgfKysqGWpjfrw0sbH29Ys1v77qgbVRHIPAPWbKVHiEkbbNlNus7lprlX9wicZ+DUu0jx2Flo5IBbdrQtPyAWXrMRqpauWWdsOu513WYRfzQa+d+6oA7XAJpzHSu1nSRE89o37qZwrftRRbl7hLqx7j+7jt2H7q8wbFa2npjFTNjDHOubsaST3gqk2BHtxf9xqlQ1ckAA2zbDgHgqIVRT+pFm219JaVk1XPnLGHdTWBv9oCpcQLyC2QOB5OcfqVJkxlzWkB1zz4BVNTWse8uklBcetXsnUlhEQhPPcZEbQ42aAexLbz4Jtsus68cbnG28iw80/DEXOBlNwfZYfqsdjjt7GiEW3gs8O1i1mzkLSBnY24qc/bH1pHHvKrKeobGLtjcOoNKedX5bnD+krx92ZTbR9F0KhXTGMjs7ZALh7u5xCaEstv3kne8/dIdVNd6zj4JAni98/pVFnBpk4N9iRG6UuFnu/Up8ZnsPxHDscqtlTG3MON/hT7cRb7Ief6SqtNhCVceSdI2U+s8ntcSoFQ3eMrpTq6R4No32+FRnyyOOURv1kKYpoJzi1hI5GBYKTTmz2ADWcTk0byo0cb/AGnADk3er7R2DaYhE1rbAG7iN5A61dLLMt89lbaN7o9E+KghbILODcxyVqmqZgjjGXBOrYeSb3PIIIuEIQQebad4U6jrnVkbfwZzc29l1s/H7rH7fZkgHI7wvcMRooa+lkp6lgfG9tiD/wDZLyjSbRWtwp75YWvnpL3DmjNg/MPquppNVhbGzJdV5RSmaM7wO8JsuhJuaeFx5lguoj3OHZzXGucukpNmRxwSz6I7I07Qfyvd91zYU98oZu4uTG0kG59uwJBnkBze7xTspLuUZLNPTD+FN3uchraRv8MH45HKJ6RIDk4+KUZpHDNwI5EKG0+ASJN6e9208A6wwH5ru1YM8hbkAFCc5x5dwSGucczuS3LBZIn7cPybuT0bwE9hGj2JYi0yRQFkXB8mQd2cT27lyehqKOUx1ML43j3hkesHiuXr9XiLhF9zrdL0ast3PhD7Jw1uSV6SOXiVX3dysutNuAPaVwXFHsY2PwTHVTeIYe0obVR/y4j1qNtXN3ALgqpBwbbsVdo31WuX/hMFQzhHH3I9KvuYO4qH6QXZFrfBJcdbeAOxTtIdknwyWZgTd2S5t28DdQc28Se1OQsklcBGxz3Hc1ouSp2oV6rXJNjeHG53Le6I4Y+KMVErbOkGQPAKq0Z0VlMrKjEI92bYd9jwLvsvQIIWxNAam1147s4uv1vqL04vsOgWFkIQnHKBCEIAEiWJsjbOS0IAyeNaE4diDjKyMwSm/ThyuTxI3FZGt0AxKEE008MzeGsCw/UL1pcLQd6fDU2Q4YuVUXyeHT6L45E4g4dI8e9G9hv538lHOjuMk/5ZU/pXuxhY7gk+jR+6tHzCzyK+GgeFf4cxo7sLqT3D7qVT6JY7NkaIRdckrB8iV7X6NHyShAwcEfMLPAfDQPKKT9n1fNqmoqooh7QY0vP0WqwfQjDqIse6HbytzD5rOseYG4LYNY0bhmu2skT1Vs+WMjTCPCI8FJHELagtZMYjhVLXxbOogZI3gHD5KehZ+RqbTyjA4loG1znPoKl0f5JG648bgqiqNEMYiJ2bIZR+V9j5r1sjJJLGHgq7E/Bshr74ecnjEmj+MtyOHSH4XsP1TYwDGP8Al0/i37r2gwxngjYR8lGyI35nb5SPGm6N4045Yc8Dm6Rg+qmQaHYxIQJRBEDx1y4+AC9a2EY4LojYOCNkSr6ld4weeUGgXSDqypdIPcjbqDvJJPyWrwvR+koG/gQsYeLrZntKuwEKyikZrNRbb7mIjiZGLNAS0IUiQQhC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8" name="Picture 4" descr="http://t2.gstatic.com/images?q=tbn:ANd9GcT93gVf--XBXEW5EwL66kpUfB1sj89s3bbS-G7eO-o0C2F1XDQv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389" y="1560161"/>
            <a:ext cx="7726263" cy="4738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, </a:t>
            </a:r>
            <a:r>
              <a:rPr lang="ru-RU" dirty="0" err="1"/>
              <a:t>зы</a:t>
            </a:r>
            <a:r>
              <a:rPr lang="ru-RU" dirty="0"/>
              <a:t> — я боюсь грозы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 descr="http://t3.gstatic.com/images?q=tbn:ANd9GcS0ebAa_zCbioGAdZakB9_ARN_mOP6US31q6Iy3OYcQBvejRTE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529606"/>
            <a:ext cx="6000792" cy="4824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</TotalTime>
  <Words>160</Words>
  <Application>Microsoft Office PowerPoint</Application>
  <PresentationFormat>Экран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Литейная</vt:lpstr>
      <vt:lpstr>Автоматизация звука З в чистоговорках</vt:lpstr>
      <vt:lpstr>За, за, за — белая коза.</vt:lpstr>
      <vt:lpstr>За, за, за — гибкая лоза.</vt:lpstr>
      <vt:lpstr>За, за, за — на щеке слеза.</vt:lpstr>
      <vt:lpstr>За, за, за — за окном гроза.</vt:lpstr>
      <vt:lpstr>За, за, за — карие глаза.</vt:lpstr>
      <vt:lpstr>За, за, за — в колечке бирюза.</vt:lpstr>
      <vt:lpstr>Зы, зы, зы — вымыли тазы.</vt:lpstr>
      <vt:lpstr>Зы, зы, зы — я боюсь грозы.</vt:lpstr>
      <vt:lpstr>Зы, зы, зы — козы у лозы.</vt:lpstr>
      <vt:lpstr>Зы, зы, зы — пускать пузыри.</vt:lpstr>
      <vt:lpstr>Зы, зы, зы — получить призы.</vt:lpstr>
      <vt:lpstr>Зу, зу, зу — я люблю азу.</vt:lpstr>
      <vt:lpstr>Зу, зу, зу — до дому довезу.</vt:lpstr>
      <vt:lpstr>Зу, зу, зу — посадил лозу.</vt:lpstr>
      <vt:lpstr>Зу, зу, зу — я попал в грозу.</vt:lpstr>
      <vt:lpstr>Зу, зу, зу — прогоню козу.</vt:lpstr>
      <vt:lpstr>Молодец!!!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З в чистоговорках</dc:title>
  <dc:creator>Lenovo</dc:creator>
  <cp:lastModifiedBy>Говорун</cp:lastModifiedBy>
  <cp:revision>2</cp:revision>
  <dcterms:created xsi:type="dcterms:W3CDTF">2012-06-19T18:31:36Z</dcterms:created>
  <dcterms:modified xsi:type="dcterms:W3CDTF">2015-05-05T08:13:51Z</dcterms:modified>
</cp:coreProperties>
</file>