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E80E-E46A-41F0-9C0D-5B7EFB2D2DC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B54D-5CA0-4066-A1B4-6F63DDFA4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E80E-E46A-41F0-9C0D-5B7EFB2D2DC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B54D-5CA0-4066-A1B4-6F63DDFA4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E80E-E46A-41F0-9C0D-5B7EFB2D2DC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B54D-5CA0-4066-A1B4-6F63DDFA4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E80E-E46A-41F0-9C0D-5B7EFB2D2DC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B54D-5CA0-4066-A1B4-6F63DDFA4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E80E-E46A-41F0-9C0D-5B7EFB2D2DC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B54D-5CA0-4066-A1B4-6F63DDFA4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E80E-E46A-41F0-9C0D-5B7EFB2D2DC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B54D-5CA0-4066-A1B4-6F63DDFA4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E80E-E46A-41F0-9C0D-5B7EFB2D2DC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B54D-5CA0-4066-A1B4-6F63DDFA4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E80E-E46A-41F0-9C0D-5B7EFB2D2DC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B54D-5CA0-4066-A1B4-6F63DDFA4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E80E-E46A-41F0-9C0D-5B7EFB2D2DC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B54D-5CA0-4066-A1B4-6F63DDFA4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E80E-E46A-41F0-9C0D-5B7EFB2D2DC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B54D-5CA0-4066-A1B4-6F63DDFA4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E80E-E46A-41F0-9C0D-5B7EFB2D2DC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EBB54D-5CA0-4066-A1B4-6F63DDFA4A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5CE80E-E46A-41F0-9C0D-5B7EFB2D2DC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EBB54D-5CA0-4066-A1B4-6F63DDFA4A3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Автоматизация звука Щ в </a:t>
            </a:r>
            <a:r>
              <a:rPr lang="ru-RU" dirty="0" err="1" smtClean="0"/>
              <a:t>чистоговорках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Ище</a:t>
            </a:r>
            <a:r>
              <a:rPr lang="ru-RU" b="1" i="1" dirty="0"/>
              <a:t>, </a:t>
            </a:r>
            <a:r>
              <a:rPr lang="ru-RU" b="1" i="1" dirty="0" err="1"/>
              <a:t>ище</a:t>
            </a:r>
            <a:r>
              <a:rPr lang="ru-RU" b="1" i="1" dirty="0"/>
              <a:t>, </a:t>
            </a:r>
            <a:r>
              <a:rPr lang="ru-RU" b="1" i="1" dirty="0" err="1"/>
              <a:t>ище</a:t>
            </a:r>
            <a:r>
              <a:rPr lang="ru-RU" b="1" i="1" dirty="0"/>
              <a:t> 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очень </a:t>
            </a:r>
            <a:r>
              <a:rPr lang="ru-RU" b="1" i="1" dirty="0"/>
              <a:t>злой волчище</a:t>
            </a:r>
            <a:r>
              <a:rPr lang="ru-RU" b="1" i="1" dirty="0" smtClean="0"/>
              <a:t>.</a:t>
            </a:r>
            <a:endParaRPr lang="ru-RU" b="1" i="1" dirty="0"/>
          </a:p>
        </p:txBody>
      </p:sp>
      <p:pic>
        <p:nvPicPr>
          <p:cNvPr id="12290" name="Picture 2" descr="http://t2.gstatic.com/images?q=tbn:ANd9GcRNjElGK-Trptqtd_oFS_McW0zmdpJNMGjCoNY1bP7p6TvfjS8P-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928802"/>
            <a:ext cx="5715040" cy="45357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Ище</a:t>
            </a:r>
            <a:r>
              <a:rPr lang="ru-RU" b="1" i="1" dirty="0"/>
              <a:t>, </a:t>
            </a:r>
            <a:r>
              <a:rPr lang="ru-RU" b="1" i="1" dirty="0" err="1"/>
              <a:t>ище</a:t>
            </a:r>
            <a:r>
              <a:rPr lang="ru-RU" b="1" i="1" dirty="0"/>
              <a:t>, </a:t>
            </a:r>
            <a:r>
              <a:rPr lang="ru-RU" b="1" i="1" dirty="0" err="1"/>
              <a:t>ище</a:t>
            </a:r>
            <a:r>
              <a:rPr lang="ru-RU" b="1" i="1" dirty="0"/>
              <a:t>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удобное жилище</a:t>
            </a:r>
            <a:r>
              <a:rPr lang="ru-RU" b="1" i="1" dirty="0" smtClean="0"/>
              <a:t>.</a:t>
            </a:r>
            <a:endParaRPr lang="ru-RU" b="1" i="1" dirty="0"/>
          </a:p>
        </p:txBody>
      </p:sp>
      <p:pic>
        <p:nvPicPr>
          <p:cNvPr id="11266" name="Picture 2" descr="http://t0.gstatic.com/images?q=tbn:ANd9GcQJVC_6cKAQFIYnAvDUZimZK8pPgq86FP0jNG0Hr4ott0H3vy_2n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785926"/>
            <a:ext cx="6143668" cy="45430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Ащ</a:t>
            </a:r>
            <a:r>
              <a:rPr lang="ru-RU" b="1" i="1" dirty="0"/>
              <a:t>, </a:t>
            </a:r>
            <a:r>
              <a:rPr lang="ru-RU" b="1" i="1" dirty="0" err="1"/>
              <a:t>ащ</a:t>
            </a:r>
            <a:r>
              <a:rPr lang="ru-RU" b="1" i="1" dirty="0"/>
              <a:t>, </a:t>
            </a:r>
            <a:r>
              <a:rPr lang="ru-RU" b="1" i="1" dirty="0" err="1"/>
              <a:t>ащ</a:t>
            </a:r>
            <a:r>
              <a:rPr lang="ru-RU" b="1" i="1" dirty="0"/>
              <a:t> 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у </a:t>
            </a:r>
            <a:r>
              <a:rPr lang="ru-RU" b="1" i="1" dirty="0"/>
              <a:t>меня красивый плащ</a:t>
            </a:r>
            <a:r>
              <a:rPr lang="ru-RU" b="1" i="1" dirty="0" smtClean="0"/>
              <a:t>.</a:t>
            </a:r>
            <a:endParaRPr lang="ru-RU" b="1" i="1" dirty="0"/>
          </a:p>
        </p:txBody>
      </p:sp>
      <p:pic>
        <p:nvPicPr>
          <p:cNvPr id="10242" name="Picture 2" descr="http://t3.gstatic.com/images?q=tbn:ANd9GcSuNCGwiCw0YjIB92CmKUdnZFziZ8f67aj82xV20GcFWGZ68NW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928802"/>
            <a:ext cx="3429024" cy="45779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Эщ</a:t>
            </a:r>
            <a:r>
              <a:rPr lang="ru-RU" b="1" i="1" dirty="0"/>
              <a:t>, </a:t>
            </a:r>
            <a:r>
              <a:rPr lang="ru-RU" b="1" i="1" dirty="0" err="1"/>
              <a:t>эщ</a:t>
            </a:r>
            <a:r>
              <a:rPr lang="ru-RU" b="1" i="1" dirty="0"/>
              <a:t>, </a:t>
            </a:r>
            <a:r>
              <a:rPr lang="ru-RU" b="1" i="1" dirty="0" err="1"/>
              <a:t>эщ</a:t>
            </a:r>
            <a:r>
              <a:rPr lang="ru-RU" b="1" i="1" dirty="0"/>
              <a:t> 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очень </a:t>
            </a:r>
            <a:r>
              <a:rPr lang="ru-RU" b="1" i="1" dirty="0"/>
              <a:t>крупный лещ</a:t>
            </a:r>
            <a:r>
              <a:rPr lang="ru-RU" b="1" i="1" dirty="0" smtClean="0"/>
              <a:t>.</a:t>
            </a:r>
            <a:endParaRPr lang="ru-RU" b="1" i="1" dirty="0"/>
          </a:p>
        </p:txBody>
      </p:sp>
      <p:pic>
        <p:nvPicPr>
          <p:cNvPr id="9218" name="Picture 2" descr="http://t1.gstatic.com/images?q=tbn:ANd9GcRSYqC_VZnqJPQUmFs756caZ78TzhDmZ60TIXq-jiAa1yONpzJgr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857363"/>
            <a:ext cx="5286412" cy="4771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Эщ</a:t>
            </a:r>
            <a:r>
              <a:rPr lang="ru-RU" b="1" i="1" dirty="0"/>
              <a:t>, </a:t>
            </a:r>
            <a:r>
              <a:rPr lang="ru-RU" b="1" i="1" dirty="0" err="1"/>
              <a:t>эщ</a:t>
            </a:r>
            <a:r>
              <a:rPr lang="ru-RU" b="1" i="1" dirty="0"/>
              <a:t>, </a:t>
            </a:r>
            <a:r>
              <a:rPr lang="ru-RU" b="1" i="1" dirty="0" err="1"/>
              <a:t>эщ</a:t>
            </a:r>
            <a:r>
              <a:rPr lang="ru-RU" b="1" i="1" dirty="0"/>
              <a:t> — потеряли вещь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194" name="Picture 2" descr="http://t3.gstatic.com/images?q=tbn:ANd9GcSbuABiHafg705BpdzFsRZ6pKXkb0pfag3tYYBLuowyve1wHtVXR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047020"/>
            <a:ext cx="4929222" cy="46105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Эщ</a:t>
            </a:r>
            <a:r>
              <a:rPr lang="ru-RU" b="1" i="1" dirty="0"/>
              <a:t>, </a:t>
            </a:r>
            <a:r>
              <a:rPr lang="ru-RU" b="1" i="1" dirty="0" err="1"/>
              <a:t>эщ</a:t>
            </a:r>
            <a:r>
              <a:rPr lang="ru-RU" b="1" i="1" dirty="0"/>
              <a:t>, </a:t>
            </a:r>
            <a:r>
              <a:rPr lang="ru-RU" b="1" i="1" dirty="0" err="1"/>
              <a:t>эщ</a:t>
            </a:r>
            <a:r>
              <a:rPr lang="ru-RU" b="1" i="1" dirty="0"/>
              <a:t> — на берёзе клещ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170" name="Picture 2" descr="http://t0.gstatic.com/images?q=tbn:ANd9GcSOuEnH9rMuSL-096zalzdGBxr7tPaV3amz1XaK7pADYvOUwnG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857364"/>
            <a:ext cx="5286412" cy="46866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Ыщ</a:t>
            </a:r>
            <a:r>
              <a:rPr lang="ru-RU" b="1" i="1" dirty="0"/>
              <a:t>, </a:t>
            </a:r>
            <a:r>
              <a:rPr lang="ru-RU" b="1" i="1" dirty="0" err="1"/>
              <a:t>ыщ</a:t>
            </a:r>
            <a:r>
              <a:rPr lang="ru-RU" b="1" i="1" dirty="0"/>
              <a:t>, </a:t>
            </a:r>
            <a:r>
              <a:rPr lang="ru-RU" b="1" i="1" dirty="0" err="1"/>
              <a:t>ыщ</a:t>
            </a:r>
            <a:r>
              <a:rPr lang="ru-RU" b="1" i="1" dirty="0"/>
              <a:t> — у Анюты прыщ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146" name="Picture 2" descr="http://t2.gstatic.com/images?q=tbn:ANd9GcRp6pv5fLqPN7Dq7T8gKNllP7ndFTv3ErZL4Yv0HPcPVG47K5-K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071678"/>
            <a:ext cx="6286544" cy="42988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Ищ</a:t>
            </a:r>
            <a:r>
              <a:rPr lang="ru-RU" b="1" i="1" dirty="0"/>
              <a:t>, </a:t>
            </a:r>
            <a:r>
              <a:rPr lang="ru-RU" b="1" i="1" dirty="0" err="1"/>
              <a:t>ищ</a:t>
            </a:r>
            <a:r>
              <a:rPr lang="ru-RU" b="1" i="1" dirty="0"/>
              <a:t>, </a:t>
            </a:r>
            <a:r>
              <a:rPr lang="ru-RU" b="1" i="1" dirty="0" err="1"/>
              <a:t>ищ</a:t>
            </a:r>
            <a:r>
              <a:rPr lang="ru-RU" b="1" i="1" dirty="0"/>
              <a:t> — появился свищ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 descr="http://t2.gstatic.com/images?q=tbn:ANd9GcS6bgEtIdK4xxped23V-JJsB-XA0y0nLgphdq6Nl4I6xZRn3CSg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928802"/>
            <a:ext cx="5857916" cy="45078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Ощь</a:t>
            </a:r>
            <a:r>
              <a:rPr lang="ru-RU" dirty="0"/>
              <a:t>, </a:t>
            </a:r>
            <a:r>
              <a:rPr lang="ru-RU" dirty="0" err="1"/>
              <a:t>ощь</a:t>
            </a:r>
            <a:r>
              <a:rPr lang="ru-RU" dirty="0"/>
              <a:t>, </a:t>
            </a:r>
            <a:r>
              <a:rPr lang="ru-RU" dirty="0" err="1"/>
              <a:t>ощь</a:t>
            </a:r>
            <a:r>
              <a:rPr lang="ru-RU" dirty="0"/>
              <a:t> — вот какая мощь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8" name="Picture 2" descr="http://t2.gstatic.com/images?q=tbn:ANd9GcQkndPbHPVMI4Q-OJ6X_ycbVUx1EmuKlq7KDsa5Rr8n2jsPVzC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928802"/>
            <a:ext cx="6912515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Ощ</a:t>
            </a:r>
            <a:r>
              <a:rPr lang="ru-RU" dirty="0"/>
              <a:t>, </a:t>
            </a:r>
            <a:r>
              <a:rPr lang="ru-RU" dirty="0" err="1"/>
              <a:t>ощ</a:t>
            </a:r>
            <a:r>
              <a:rPr lang="ru-RU" dirty="0"/>
              <a:t>, </a:t>
            </a:r>
            <a:r>
              <a:rPr lang="ru-RU" dirty="0" err="1"/>
              <a:t>ощ</a:t>
            </a:r>
            <a:r>
              <a:rPr lang="ru-RU" dirty="0"/>
              <a:t> — собираю хвощ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 descr="http://t1.gstatic.com/images?q=tbn:ANd9GcR_gdTz68yl37ewqb4a_sihgu_lgE6-UU6FtQP3HE6J3r3ALXuq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928802"/>
            <a:ext cx="5643602" cy="4578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Ища, ища, ища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остывает пища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9698" name="Picture 2" descr="http://t1.gstatic.com/images?q=tbn:ANd9GcQpGMWeM6H8t5Pbb9EqgqlFfMVqa0kv5T7JIKK0PVfpim0BNwU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000240"/>
            <a:ext cx="7000924" cy="4516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Ущ</a:t>
            </a:r>
            <a:r>
              <a:rPr lang="ru-RU" dirty="0"/>
              <a:t>, </a:t>
            </a:r>
            <a:r>
              <a:rPr lang="ru-RU" dirty="0" err="1"/>
              <a:t>ущ</a:t>
            </a:r>
            <a:r>
              <a:rPr lang="ru-RU" dirty="0"/>
              <a:t>, </a:t>
            </a:r>
            <a:r>
              <a:rPr lang="ru-RU" dirty="0" err="1"/>
              <a:t>ущ</a:t>
            </a:r>
            <a:r>
              <a:rPr lang="ru-RU" dirty="0"/>
              <a:t> — поливаю плющ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http://t2.gstatic.com/images?q=tbn:ANd9GcSDTGJ6C5EMFE34VNc71j-sAq8PdOl_C0VBNTVMUNZZVBHfnLuP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898471"/>
            <a:ext cx="2928958" cy="4614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Молодец!!!</a:t>
            </a:r>
            <a:endParaRPr lang="ru-RU" dirty="0"/>
          </a:p>
        </p:txBody>
      </p:sp>
      <p:pic>
        <p:nvPicPr>
          <p:cNvPr id="1026" name="Picture 2" descr="http://t1.gstatic.com/images?q=tbn:ANd9GcT_-1cuvoq7AkRSI2d1sAZL6j_PAFCO9ThQmVYMkfwnPctkqNixv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928802"/>
            <a:ext cx="4572032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Аща</a:t>
            </a:r>
            <a:r>
              <a:rPr lang="ru-RU" b="1" i="1" dirty="0"/>
              <a:t>, </a:t>
            </a:r>
            <a:r>
              <a:rPr lang="ru-RU" b="1" i="1" dirty="0" err="1"/>
              <a:t>аща</a:t>
            </a:r>
            <a:r>
              <a:rPr lang="ru-RU" b="1" i="1" dirty="0"/>
              <a:t>, </a:t>
            </a:r>
            <a:r>
              <a:rPr lang="ru-RU" b="1" i="1" dirty="0" err="1"/>
              <a:t>аща</a:t>
            </a:r>
            <a:r>
              <a:rPr lang="ru-RU" b="1" i="1" dirty="0"/>
              <a:t> 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вот </a:t>
            </a:r>
            <a:r>
              <a:rPr lang="ru-RU" b="1" i="1" dirty="0"/>
              <a:t>лесная чаща</a:t>
            </a:r>
            <a:r>
              <a:rPr lang="ru-RU" b="1" i="1" dirty="0" smtClean="0"/>
              <a:t>.</a:t>
            </a:r>
            <a:endParaRPr lang="ru-RU" b="1" i="1" dirty="0"/>
          </a:p>
        </p:txBody>
      </p:sp>
      <p:pic>
        <p:nvPicPr>
          <p:cNvPr id="19458" name="Picture 2" descr="http://t1.gstatic.com/images?q=tbn:ANd9GcQjRSut70Hr4Nel2mk56823shU0bTjxA-q5fsgr-_nzPjCbwWnqq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857364"/>
            <a:ext cx="6286544" cy="4708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Оща</a:t>
            </a:r>
            <a:r>
              <a:rPr lang="ru-RU" b="1" i="1" dirty="0"/>
              <a:t>, </a:t>
            </a:r>
            <a:r>
              <a:rPr lang="ru-RU" b="1" i="1" dirty="0" err="1"/>
              <a:t>оща</a:t>
            </a:r>
            <a:r>
              <a:rPr lang="ru-RU" b="1" i="1" dirty="0"/>
              <a:t>, </a:t>
            </a:r>
            <a:r>
              <a:rPr lang="ru-RU" b="1" i="1" dirty="0" err="1"/>
              <a:t>оща</a:t>
            </a:r>
            <a:r>
              <a:rPr lang="ru-RU" b="1" i="1" dirty="0"/>
              <a:t> 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берёзовая </a:t>
            </a:r>
            <a:r>
              <a:rPr lang="ru-RU" b="1" i="1" dirty="0"/>
              <a:t>роща</a:t>
            </a:r>
            <a:r>
              <a:rPr lang="ru-RU" b="1" i="1" dirty="0" smtClean="0"/>
              <a:t>.</a:t>
            </a:r>
            <a:endParaRPr lang="ru-RU" b="1" i="1" dirty="0"/>
          </a:p>
        </p:txBody>
      </p:sp>
      <p:pic>
        <p:nvPicPr>
          <p:cNvPr id="18434" name="Picture 2" descr="http://t2.gstatic.com/images?q=tbn:ANd9GcSY1ncn_o7_IqMn27l190A4UPFlxNmCWewCfFzEZ4EB5l2Isq9z2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857364"/>
            <a:ext cx="7000924" cy="4658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Уща</a:t>
            </a:r>
            <a:r>
              <a:rPr lang="ru-RU" b="1" i="1" dirty="0"/>
              <a:t>, </a:t>
            </a:r>
            <a:r>
              <a:rPr lang="ru-RU" b="1" i="1" dirty="0" err="1"/>
              <a:t>уща</a:t>
            </a:r>
            <a:r>
              <a:rPr lang="ru-RU" b="1" i="1" dirty="0"/>
              <a:t>, </a:t>
            </a:r>
            <a:r>
              <a:rPr lang="ru-RU" b="1" i="1" dirty="0" err="1"/>
              <a:t>уща</a:t>
            </a:r>
            <a:r>
              <a:rPr lang="ru-RU" b="1" i="1" dirty="0"/>
              <a:t> 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зеленеет </a:t>
            </a:r>
            <a:r>
              <a:rPr lang="ru-RU" b="1" i="1" dirty="0"/>
              <a:t>пуща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7410" name="Picture 2" descr="http://t3.gstatic.com/images?q=tbn:ANd9GcTERw5AGtifLNQC71laqqJ2xNu-FAJicKEhF-hEUUzWLpE3ZOpV0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928802"/>
            <a:ext cx="6286544" cy="4583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Эщи</a:t>
            </a:r>
            <a:r>
              <a:rPr lang="ru-RU" b="1" i="1" dirty="0"/>
              <a:t>, </a:t>
            </a:r>
            <a:r>
              <a:rPr lang="ru-RU" b="1" i="1" dirty="0" err="1"/>
              <a:t>эщи</a:t>
            </a:r>
            <a:r>
              <a:rPr lang="ru-RU" b="1" i="1" dirty="0"/>
              <a:t>, </a:t>
            </a:r>
            <a:r>
              <a:rPr lang="ru-RU" b="1" i="1" dirty="0" err="1"/>
              <a:t>эщи</a:t>
            </a:r>
            <a:r>
              <a:rPr lang="ru-RU" b="1" i="1" dirty="0"/>
              <a:t> — уронили вещи</a:t>
            </a:r>
            <a:r>
              <a:rPr lang="ru-RU" b="1" i="1" dirty="0" smtClean="0"/>
              <a:t>.</a:t>
            </a:r>
            <a:endParaRPr lang="ru-RU" b="1" i="1" dirty="0"/>
          </a:p>
        </p:txBody>
      </p:sp>
      <p:pic>
        <p:nvPicPr>
          <p:cNvPr id="16386" name="Picture 2" descr="http://t2.gstatic.com/images?q=tbn:ANd9GcQlAf3akNx6DrQBzJnY-e1m4mYk7c-lu-07zVWQwKXkOw51pjo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928802"/>
            <a:ext cx="7583414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Эщи</a:t>
            </a:r>
            <a:r>
              <a:rPr lang="ru-RU" b="1" i="1" dirty="0"/>
              <a:t>, </a:t>
            </a:r>
            <a:r>
              <a:rPr lang="ru-RU" b="1" i="1" dirty="0" err="1"/>
              <a:t>эщи</a:t>
            </a:r>
            <a:r>
              <a:rPr lang="ru-RU" b="1" i="1" dirty="0"/>
              <a:t>, </a:t>
            </a:r>
            <a:r>
              <a:rPr lang="ru-RU" b="1" i="1" dirty="0" err="1"/>
              <a:t>эщи</a:t>
            </a:r>
            <a:r>
              <a:rPr lang="ru-RU" b="1" i="1" dirty="0"/>
              <a:t>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появились клещи</a:t>
            </a:r>
            <a:r>
              <a:rPr lang="ru-RU" b="1" i="1" dirty="0" smtClean="0"/>
              <a:t>.</a:t>
            </a:r>
            <a:endParaRPr lang="ru-RU" b="1" i="1" dirty="0"/>
          </a:p>
        </p:txBody>
      </p:sp>
      <p:pic>
        <p:nvPicPr>
          <p:cNvPr id="15362" name="Picture 2" descr="http://t2.gstatic.com/images?q=tbn:ANd9GcQ3WvzPVGGz2Hz1st9Jy17XJph_QM3qp3XNeYcdrkXIZXS3zWqC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928802"/>
            <a:ext cx="6572296" cy="4568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Ище</a:t>
            </a:r>
            <a:r>
              <a:rPr lang="ru-RU" b="1" i="1" dirty="0"/>
              <a:t>, </a:t>
            </a:r>
            <a:r>
              <a:rPr lang="ru-RU" b="1" i="1" dirty="0" err="1"/>
              <a:t>ище</a:t>
            </a:r>
            <a:r>
              <a:rPr lang="ru-RU" b="1" i="1" dirty="0"/>
              <a:t>, </a:t>
            </a:r>
            <a:r>
              <a:rPr lang="ru-RU" b="1" i="1" dirty="0" err="1"/>
              <a:t>ище</a:t>
            </a:r>
            <a:r>
              <a:rPr lang="ru-RU" b="1" i="1" dirty="0"/>
              <a:t>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тут двойное днище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4338" name="Picture 2" descr="http://t2.gstatic.com/images?q=tbn:ANd9GcTspbrTDnXpaL9JWNDLYO8-N1-Cv3ppXadhzG5SwF7Sht3fTDkow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071678"/>
            <a:ext cx="5857916" cy="43877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Ище</a:t>
            </a:r>
            <a:r>
              <a:rPr lang="ru-RU" b="1" i="1" dirty="0"/>
              <a:t>, </a:t>
            </a:r>
            <a:r>
              <a:rPr lang="ru-RU" b="1" i="1" dirty="0" err="1"/>
              <a:t>ище</a:t>
            </a:r>
            <a:r>
              <a:rPr lang="ru-RU" b="1" i="1" dirty="0"/>
              <a:t>, </a:t>
            </a:r>
            <a:r>
              <a:rPr lang="ru-RU" b="1" i="1" dirty="0" err="1"/>
              <a:t>ище</a:t>
            </a:r>
            <a:r>
              <a:rPr lang="ru-RU" b="1" i="1" dirty="0"/>
              <a:t> 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каменный </a:t>
            </a:r>
            <a:r>
              <a:rPr lang="ru-RU" b="1" i="1" dirty="0"/>
              <a:t>домище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3314" name="Picture 2" descr="http://t3.gstatic.com/images?q=tbn:ANd9GcQzdOCbJuPBe7xACkPYzzSxtP7DO8CpmC261XYF7Z_S0bch3hFH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928802"/>
            <a:ext cx="6500858" cy="43496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148</Words>
  <Application>Microsoft Office PowerPoint</Application>
  <PresentationFormat>Экран (4:3)</PresentationFormat>
  <Paragraphs>21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Автоматизация звука Щ в чистоговорках</vt:lpstr>
      <vt:lpstr>Ища, ища, ища —  остывает пища.</vt:lpstr>
      <vt:lpstr>Аща, аща, аща —  вот лесная чаща.</vt:lpstr>
      <vt:lpstr>Оща, оща, оща —  берёзовая роща.</vt:lpstr>
      <vt:lpstr>Уща, уща, уща —  зеленеет пуща.</vt:lpstr>
      <vt:lpstr>Эщи, эщи, эщи — уронили вещи.</vt:lpstr>
      <vt:lpstr>Эщи, эщи, эщи —  появились клещи.</vt:lpstr>
      <vt:lpstr>Ище, ище, ище —  тут двойное днище.</vt:lpstr>
      <vt:lpstr>Ище, ище, ище —  каменный домище.</vt:lpstr>
      <vt:lpstr>Ище, ище, ище —  очень злой волчище.</vt:lpstr>
      <vt:lpstr>Ище, ище, ище —  удобное жилище.</vt:lpstr>
      <vt:lpstr>Ащ, ащ, ащ —  у меня красивый плащ.</vt:lpstr>
      <vt:lpstr>Эщ, эщ, эщ —  очень крупный лещ.</vt:lpstr>
      <vt:lpstr>Эщ, эщ, эщ — потеряли вещь.</vt:lpstr>
      <vt:lpstr>Эщ, эщ, эщ — на берёзе клещ.</vt:lpstr>
      <vt:lpstr>Ыщ, ыщ, ыщ — у Анюты прыщ.</vt:lpstr>
      <vt:lpstr>Ищ, ищ, ищ — появился свищ.</vt:lpstr>
      <vt:lpstr>Ощь, ощь, ощь — вот какая мощь.</vt:lpstr>
      <vt:lpstr>Ощ, ощ, ощ — собираю хвощ.</vt:lpstr>
      <vt:lpstr>Ущ, ущ, ущ — поливаю плющ.</vt:lpstr>
      <vt:lpstr>Молодец!!!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Автоматизация звука Щ в чистоговорках</dc:title>
  <dc:creator>Lenovo</dc:creator>
  <cp:lastModifiedBy>Говорун</cp:lastModifiedBy>
  <cp:revision>2</cp:revision>
  <dcterms:created xsi:type="dcterms:W3CDTF">2012-06-20T10:09:14Z</dcterms:created>
  <dcterms:modified xsi:type="dcterms:W3CDTF">2015-05-05T08:14:29Z</dcterms:modified>
</cp:coreProperties>
</file>