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F531456-1E36-44A2-A7E6-40E61FCE3D06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B464BB3-DFFB-4015-A12F-3080E37A7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1456-1E36-44A2-A7E6-40E61FCE3D06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64BB3-DFFB-4015-A12F-3080E37A7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1456-1E36-44A2-A7E6-40E61FCE3D06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64BB3-DFFB-4015-A12F-3080E37A7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F531456-1E36-44A2-A7E6-40E61FCE3D06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B464BB3-DFFB-4015-A12F-3080E37A7C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F531456-1E36-44A2-A7E6-40E61FCE3D06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B464BB3-DFFB-4015-A12F-3080E37A7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1456-1E36-44A2-A7E6-40E61FCE3D06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64BB3-DFFB-4015-A12F-3080E37A7C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1456-1E36-44A2-A7E6-40E61FCE3D06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64BB3-DFFB-4015-A12F-3080E37A7C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F531456-1E36-44A2-A7E6-40E61FCE3D06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B464BB3-DFFB-4015-A12F-3080E37A7C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1456-1E36-44A2-A7E6-40E61FCE3D06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64BB3-DFFB-4015-A12F-3080E37A7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F531456-1E36-44A2-A7E6-40E61FCE3D06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B464BB3-DFFB-4015-A12F-3080E37A7C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F531456-1E36-44A2-A7E6-40E61FCE3D06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B464BB3-DFFB-4015-A12F-3080E37A7C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F531456-1E36-44A2-A7E6-40E61FCE3D06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B464BB3-DFFB-4015-A12F-3080E37A7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jpeg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jpeg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Автоматизация    С    в    </a:t>
            </a:r>
            <a:r>
              <a:rPr lang="ru-RU" dirty="0" err="1" smtClean="0"/>
              <a:t>чистоговорках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Сы</a:t>
            </a:r>
            <a:r>
              <a:rPr lang="ru-RU" dirty="0" smtClean="0"/>
              <a:t>, </a:t>
            </a:r>
            <a:r>
              <a:rPr lang="ru-RU" dirty="0" err="1" smtClean="0"/>
              <a:t>сы</a:t>
            </a:r>
            <a:r>
              <a:rPr lang="ru-RU" dirty="0" smtClean="0"/>
              <a:t>, </a:t>
            </a:r>
            <a:r>
              <a:rPr lang="ru-RU" dirty="0" err="1" smtClean="0"/>
              <a:t>сы</a:t>
            </a:r>
            <a:r>
              <a:rPr lang="ru-RU" dirty="0" smtClean="0"/>
              <a:t> — починю часы.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9154" name="Picture 2" descr="http://t1.gstatic.com/images?q=tbn:ANd9GcSP89bnYCSqQdTB94GdcDuN6Iyl8ut4LaZB36F9AlL1eGnpcWZSU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285860"/>
            <a:ext cx="5143536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Сы</a:t>
            </a:r>
            <a:r>
              <a:rPr lang="ru-RU" dirty="0" smtClean="0"/>
              <a:t>, </a:t>
            </a:r>
            <a:r>
              <a:rPr lang="ru-RU" dirty="0" err="1" smtClean="0"/>
              <a:t>сы</a:t>
            </a:r>
            <a:r>
              <a:rPr lang="ru-RU" dirty="0" smtClean="0"/>
              <a:t>, </a:t>
            </a:r>
            <a:r>
              <a:rPr lang="ru-RU" dirty="0" err="1" smtClean="0"/>
              <a:t>сы</a:t>
            </a:r>
            <a:r>
              <a:rPr lang="ru-RU" dirty="0" smtClean="0"/>
              <a:t> — громкие басы.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8130" name="Picture 2" descr="http://t1.gstatic.com/images?q=tbn:ANd9GcRWkoAStDvQ1dq97sPiIHvubcWzeAllPUJWlGaTGxzHuKTMsY9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142983"/>
            <a:ext cx="7072362" cy="4982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Сы</a:t>
            </a:r>
            <a:r>
              <a:rPr lang="ru-RU" dirty="0" smtClean="0"/>
              <a:t>, </a:t>
            </a:r>
            <a:r>
              <a:rPr lang="ru-RU" dirty="0" err="1" smtClean="0"/>
              <a:t>сы</a:t>
            </a:r>
            <a:r>
              <a:rPr lang="ru-RU" dirty="0" smtClean="0"/>
              <a:t>, </a:t>
            </a:r>
            <a:r>
              <a:rPr lang="ru-RU" dirty="0" err="1" smtClean="0"/>
              <a:t>сы</a:t>
            </a:r>
            <a:r>
              <a:rPr lang="ru-RU" dirty="0" smtClean="0"/>
              <a:t> — курносые носы.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7106" name="Picture 2" descr="http://t0.gstatic.com/images?q=tbn:ANd9GcTe5E8WawVQxszrlYEVxIfKSqRZ33xdf9IDBTDKNxDp8LKovNxSH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142984"/>
            <a:ext cx="5214974" cy="52149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Сы</a:t>
            </a:r>
            <a:r>
              <a:rPr lang="ru-RU" dirty="0" smtClean="0"/>
              <a:t>, </a:t>
            </a:r>
            <a:r>
              <a:rPr lang="ru-RU" dirty="0" err="1" smtClean="0"/>
              <a:t>сы</a:t>
            </a:r>
            <a:r>
              <a:rPr lang="ru-RU" dirty="0" smtClean="0"/>
              <a:t>, </a:t>
            </a:r>
            <a:r>
              <a:rPr lang="ru-RU" dirty="0" err="1" smtClean="0"/>
              <a:t>сы</a:t>
            </a:r>
            <a:r>
              <a:rPr lang="ru-RU" dirty="0" smtClean="0"/>
              <a:t> — положите на весы.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6082" name="Picture 2" descr="http://t1.gstatic.com/images?q=tbn:ANd9GcQrg6oZHUXncVgDliAhVD9xmHrUe3_bG112g7GsM2OnqJr_0VX8K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214422"/>
            <a:ext cx="6072230" cy="53132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Со, со, со — от телеги колесо.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5058" name="Picture 2" descr="http://t3.gstatic.com/images?q=tbn:ANd9GcRqr7mNeVQqdGvSAp3DJV_gaYWSBIJdy_Le5b58jZPSwpXYgit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071546"/>
            <a:ext cx="6143668" cy="5440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Со, со, со — мы накинули лассо.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4034" name="Picture 2" descr="http://t2.gstatic.com/images?q=tbn:ANd9GcRhWExjPuKFMJRTqoQs12qUp6pDBvLuAAYmOQ4K1tT8PjvSWBtXp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357298"/>
            <a:ext cx="4714908" cy="5040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Сок, сок, сок — новый поясок.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3010" name="Picture 2" descr="http://t0.gstatic.com/images?q=tbn:ANd9GcQsmhBthoCQE8H1zZLF0hzFlroJKlYaPLfCuIYENdkPYy52QAvcx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000108"/>
            <a:ext cx="5429288" cy="5429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Сок, сок, сок — намочил носок.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1986" name="Picture 2" descr="http://t0.gstatic.com/images?q=tbn:ANd9GcS_KfedLdOt3CqwguQ-PUqRLlnGys1gYZNTF59Y4Rps7PDw88b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142984"/>
            <a:ext cx="5357850" cy="535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Сок, сок, сок — тонкий колосок.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62" name="Picture 2" descr="http://t0.gstatic.com/images?q=tbn:ANd9GcR9sF8hNzxrwwx8meYFmFFRjrDpkuOKbBWune9xfeJYhHUXrnR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214422"/>
            <a:ext cx="6786610" cy="50834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Сок, сок, сок — высокий голосок.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9938" name="Picture 2" descr="http://t1.gstatic.com/images?q=tbn:ANd9GcRdyHByLBd_nUVC9kyPLIovkyK3wvrzoT0O_nSHJqtRror8VwK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142984"/>
            <a:ext cx="5715040" cy="52980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Са</a:t>
            </a:r>
            <a:r>
              <a:rPr lang="ru-RU" dirty="0" smtClean="0"/>
              <a:t>, </a:t>
            </a:r>
            <a:r>
              <a:rPr lang="ru-RU" dirty="0" err="1" smtClean="0"/>
              <a:t>са</a:t>
            </a:r>
            <a:r>
              <a:rPr lang="ru-RU" dirty="0" smtClean="0"/>
              <a:t>, </a:t>
            </a:r>
            <a:r>
              <a:rPr lang="ru-RU" dirty="0" err="1" smtClean="0"/>
              <a:t>са</a:t>
            </a:r>
            <a:r>
              <a:rPr lang="ru-RU" dirty="0" smtClean="0"/>
              <a:t> — русая коса.</a:t>
            </a:r>
            <a:endParaRPr lang="ru-RU" dirty="0"/>
          </a:p>
        </p:txBody>
      </p:sp>
      <p:pic>
        <p:nvPicPr>
          <p:cNvPr id="57346" name="Picture 2" descr="http://t3.gstatic.com/images?q=tbn:ANd9GcTjvgU9IoUONFphJ4bAmm_XZjLuXUVfBs9yoTU8L88Mt_sUWfd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1599088"/>
            <a:ext cx="3714776" cy="49149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Ас, ас, ас — купили ананас.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8914" name="Picture 2" descr="http://t1.gstatic.com/images?q=tbn:ANd9GcSzUPz2IbldoV_3NFRIMBlHnN5FIlF_RTqDeweLbN5m2yzaEeI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285860"/>
            <a:ext cx="6485389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Ас, ас, ас — получил отказ.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7890" name="Picture 2" descr="http://t1.gstatic.com/images?q=tbn:ANd9GcRMwU8LSDxERwD3PvHFkcWXf8CLZhd9fQedrbzgMUZJNndz5aMkk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071936"/>
            <a:ext cx="3643338" cy="5474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Ас, ас, ас — выключили газ.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6866" name="Picture 2" descr="http://t0.gstatic.com/images?q=tbn:ANd9GcTqoeGrBnPzFIsBDoW30iPsfjldu6ByGc_r3w-k718P92oKaQk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1285860"/>
            <a:ext cx="3286148" cy="51117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Ас, ас, ас — потерял алмаз.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5842" name="Picture 2" descr="http://t2.gstatic.com/images?q=tbn:ANd9GcSiNU1v_AeF9eS27WT2AUobHSTDwbUWaCH22AR8jlNJ7VpxNBn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214422"/>
            <a:ext cx="5357850" cy="51249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Ас, ас, ас — папа — водолаз.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4818" name="Picture 2" descr="http://t3.gstatic.com/images?q=tbn:ANd9GcRXEFCUn2stWXo4gh7ypCsDiunT0wptfP4-okCEdo8dMGkJ4B4DI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1" y="1071546"/>
            <a:ext cx="7289125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Ас, ас, ас — выполню приказ.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3794" name="Picture 2" descr="http://t3.gstatic.com/images?q=tbn:ANd9GcRTxssaXVQohy3yI1Jej199XRNVQ3DZf8CrOI5xMlotQUl4GZ-qj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214421"/>
            <a:ext cx="3714776" cy="54123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Ас, ас, ас — наливаю воду в таз.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2770" name="Picture 2" descr="http://t2.gstatic.com/images?q=tbn:ANd9GcTObGhEkgdU1UVG3YhGl5i_khWv3jOBZnCHD6jPjsQzg2VCl1HCq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357298"/>
            <a:ext cx="6357982" cy="48479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Ас, ас, ас — пьём холодный квас.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1746" name="Picture 2" descr="http://t3.gstatic.com/images?q=tbn:ANd9GcRr1VwqOHzoVo-4b_067Xk3dsddEgg4ROwirl_23hJp8Wdf9ewSy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071546"/>
            <a:ext cx="5643602" cy="51853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Ас, ас, ас — ходим в первый класс.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22" name="Picture 2" descr="http://t3.gstatic.com/images?q=tbn:ANd9GcRKDWV3lgkeLntguZNKc--rb8ImZFlnZdDWslLHUn1ekUMren4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071546"/>
            <a:ext cx="4286280" cy="54493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Ис</a:t>
            </a:r>
            <a:r>
              <a:rPr lang="ru-RU" dirty="0" smtClean="0"/>
              <a:t>, </a:t>
            </a:r>
            <a:r>
              <a:rPr lang="ru-RU" dirty="0" err="1" smtClean="0"/>
              <a:t>ис</a:t>
            </a:r>
            <a:r>
              <a:rPr lang="ru-RU" dirty="0" smtClean="0"/>
              <a:t>, </a:t>
            </a:r>
            <a:r>
              <a:rPr lang="ru-RU" dirty="0" err="1" smtClean="0"/>
              <a:t>ис</a:t>
            </a:r>
            <a:r>
              <a:rPr lang="ru-RU" dirty="0" smtClean="0"/>
              <a:t> — полетели вниз.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9698" name="Picture 2" descr="http://t1.gstatic.com/images?q=tbn:ANd9GcTSQIPwGmqT4i5_PdUoJnTeupdbcYkIAroBrInWdBgQ_B-39mF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3" y="1071546"/>
            <a:ext cx="6031721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Са</a:t>
            </a:r>
            <a:r>
              <a:rPr lang="ru-RU" dirty="0" smtClean="0"/>
              <a:t>, </a:t>
            </a:r>
            <a:r>
              <a:rPr lang="ru-RU" dirty="0" err="1" smtClean="0"/>
              <a:t>са</a:t>
            </a:r>
            <a:r>
              <a:rPr lang="ru-RU" dirty="0" smtClean="0"/>
              <a:t>, </a:t>
            </a:r>
            <a:r>
              <a:rPr lang="ru-RU" dirty="0" err="1" smtClean="0"/>
              <a:t>са</a:t>
            </a:r>
            <a:r>
              <a:rPr lang="ru-RU" dirty="0" smtClean="0"/>
              <a:t> — хитрая лиса.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6322" name="Picture 2" descr="http://t1.gstatic.com/images?q=tbn:ANd9GcR5eUA3ILZPOnTP3ffLT_xzk1hH0y9vHQsKyLUVRBrmB2GHlDT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571612"/>
            <a:ext cx="6735012" cy="4408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Ис</a:t>
            </a:r>
            <a:r>
              <a:rPr lang="ru-RU" dirty="0" smtClean="0"/>
              <a:t>, </a:t>
            </a:r>
            <a:r>
              <a:rPr lang="ru-RU" dirty="0" err="1" smtClean="0"/>
              <a:t>ис</a:t>
            </a:r>
            <a:r>
              <a:rPr lang="ru-RU" dirty="0" smtClean="0"/>
              <a:t>, </a:t>
            </a:r>
            <a:r>
              <a:rPr lang="ru-RU" dirty="0" err="1" smtClean="0"/>
              <a:t>ис</a:t>
            </a:r>
            <a:r>
              <a:rPr lang="ru-RU" dirty="0" smtClean="0"/>
              <a:t> — получили приз.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8674" name="Picture 2" descr="http://t3.gstatic.com/images?q=tbn:ANd9GcTbgfgIoDr31V7YTCMPYRno7vZbaRzsXhGMdiLWyHDWODyHgoR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285860"/>
            <a:ext cx="5072098" cy="5072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Ис</a:t>
            </a:r>
            <a:r>
              <a:rPr lang="ru-RU" dirty="0" smtClean="0"/>
              <a:t>, </a:t>
            </a:r>
            <a:r>
              <a:rPr lang="ru-RU" dirty="0" err="1" smtClean="0"/>
              <a:t>ис</a:t>
            </a:r>
            <a:r>
              <a:rPr lang="ru-RU" dirty="0" smtClean="0"/>
              <a:t>, </a:t>
            </a:r>
            <a:r>
              <a:rPr lang="ru-RU" dirty="0" err="1" smtClean="0"/>
              <a:t>ис</a:t>
            </a:r>
            <a:r>
              <a:rPr lang="ru-RU" dirty="0" smtClean="0"/>
              <a:t> — рис варил Борис.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7650" name="Picture 2" descr="http://t3.gstatic.com/images?q=tbn:ANd9GcR9i20BrPQQYwPpcUT-vglgT1H85p-s-KctVlyn1C-rzrNL9qlC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142984"/>
            <a:ext cx="6643734" cy="50214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Ис</a:t>
            </a:r>
            <a:r>
              <a:rPr lang="ru-RU" dirty="0" smtClean="0"/>
              <a:t>, </a:t>
            </a:r>
            <a:r>
              <a:rPr lang="ru-RU" dirty="0" err="1" smtClean="0"/>
              <a:t>ис</a:t>
            </a:r>
            <a:r>
              <a:rPr lang="ru-RU" dirty="0" smtClean="0"/>
              <a:t>, </a:t>
            </a:r>
            <a:r>
              <a:rPr lang="ru-RU" dirty="0" err="1" smtClean="0"/>
              <a:t>ис</a:t>
            </a:r>
            <a:r>
              <a:rPr lang="ru-RU" dirty="0" smtClean="0"/>
              <a:t> — мы кричали: «Бис!»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Ис</a:t>
            </a:r>
            <a:r>
              <a:rPr lang="ru-RU" dirty="0" smtClean="0"/>
              <a:t>, </a:t>
            </a:r>
            <a:r>
              <a:rPr lang="ru-RU" dirty="0" err="1" smtClean="0"/>
              <a:t>ис</a:t>
            </a:r>
            <a:r>
              <a:rPr lang="ru-RU" dirty="0" smtClean="0"/>
              <a:t>, </a:t>
            </a:r>
            <a:r>
              <a:rPr lang="ru-RU" dirty="0" err="1" smtClean="0"/>
              <a:t>ис</a:t>
            </a:r>
            <a:r>
              <a:rPr lang="ru-RU" dirty="0" smtClean="0"/>
              <a:t> — утащил утёнка лис.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5602" name="Picture 2" descr="http://t1.gstatic.com/images?q=tbn:ANd9GcRxOZj7nhug8fUm1lCUh49_6QF-MlypZfxrq-q8gUiJpPlL0uLuC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214422"/>
            <a:ext cx="7000924" cy="52439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Ис</a:t>
            </a:r>
            <a:r>
              <a:rPr lang="ru-RU" dirty="0" smtClean="0"/>
              <a:t>, </a:t>
            </a:r>
            <a:r>
              <a:rPr lang="ru-RU" dirty="0" err="1" smtClean="0"/>
              <a:t>ис</a:t>
            </a:r>
            <a:r>
              <a:rPr lang="ru-RU" dirty="0" smtClean="0"/>
              <a:t>, </a:t>
            </a:r>
            <a:r>
              <a:rPr lang="ru-RU" dirty="0" err="1" smtClean="0"/>
              <a:t>ис</a:t>
            </a:r>
            <a:r>
              <a:rPr lang="ru-RU" dirty="0" smtClean="0"/>
              <a:t> — шар на дереве повис.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4578" name="Picture 2" descr="http://t3.gstatic.com/images?q=tbn:ANd9GcSidIgTjSchs9yEm1ENjJRgUMe9OQtTcssVCQ8pejkim3Aon8I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500174"/>
            <a:ext cx="5929354" cy="44412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Ис</a:t>
            </a:r>
            <a:r>
              <a:rPr lang="ru-RU" dirty="0" smtClean="0"/>
              <a:t>, </a:t>
            </a:r>
            <a:r>
              <a:rPr lang="ru-RU" dirty="0" err="1" smtClean="0"/>
              <a:t>ис</a:t>
            </a:r>
            <a:r>
              <a:rPr lang="ru-RU" dirty="0" smtClean="0"/>
              <a:t>, </a:t>
            </a:r>
            <a:r>
              <a:rPr lang="ru-RU" dirty="0" err="1" smtClean="0"/>
              <a:t>ис</a:t>
            </a:r>
            <a:r>
              <a:rPr lang="ru-RU" dirty="0" smtClean="0"/>
              <a:t> — с моря дует лёгкий бриз.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3554" name="Picture 2" descr="http://t1.gstatic.com/images?q=tbn:ANd9GcQ-26JCkliKYmMIkiaSSS07CedHwOZBb3yjAwZPw4vQcn73_TUC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214422"/>
            <a:ext cx="7000924" cy="50195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Ис</a:t>
            </a:r>
            <a:r>
              <a:rPr lang="ru-RU" dirty="0" smtClean="0"/>
              <a:t>, </a:t>
            </a:r>
            <a:r>
              <a:rPr lang="ru-RU" dirty="0" err="1" smtClean="0"/>
              <a:t>ис</a:t>
            </a:r>
            <a:r>
              <a:rPr lang="ru-RU" dirty="0" smtClean="0"/>
              <a:t>, </a:t>
            </a:r>
            <a:r>
              <a:rPr lang="ru-RU" dirty="0" err="1" smtClean="0"/>
              <a:t>ис</a:t>
            </a:r>
            <a:r>
              <a:rPr lang="ru-RU" dirty="0" smtClean="0"/>
              <a:t> — выполню любой каприз.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2530" name="Picture 2" descr="http://t1.gstatic.com/images?q=tbn:ANd9GcQqLOiM9uhOkTeEIETXDS4W9MbEv1rJL9ZH1ooYFRHo4OcQ7U7tM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285860"/>
            <a:ext cx="6643734" cy="51125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Ос, ос, ос — на рельсах паровоз.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1506" name="AutoShape 2" descr="data:image/jpeg;base64,/9j/4AAQSkZJRgABAQAAAQABAAD/2wCEAAkGBhQSEBUUEhQWFRQVFhgYGBcYFxgdFxgYGB0XFhcYFxcXGyYeGR4jHBcYIC8gIycpLCwtFyAyNzAqNSYrLCoBCQoKDgwOGg8PGiwlHyQsKSwsLCwsLCwsLSwsLCwqLCwsLCksLCwsKSwsLCwsLCwsLCwsLCwsLCksKSwsLCwsLP/AABEIAMIBAwMBIgACEQEDEQH/xAAcAAABBQEBAQAAAAAAAAAAAAAFAAEEBgcCAwj/xABOEAACAQIEAgUIBAsGBQMFAQABAhEAAwQSITEFQQYTIlFhBxQyUnGBkaEjQpLSFjNTdJOxs7TB0fAVJGJygvFDc4Oi4TSjsmOEwsPiF//EABkBAAMBAQEAAAAAAAAAAAAAAAABAgMEBf/EADARAAICAQMBBQcFAAMAAAAAAAABAhEDEiExQQQiUXHwEzKBkaGx0UJhweHxBSNS/9oADAMBAAIRAxEAPwDRuA8As3UJZNuqAhmUAdRYbZCBuxPvokeieH9Q/pLn3656K/i29tr93w9G6AAp6JYf1D+kuffrhuidj1D9u59+jtKnYqAP4J2fUP27n36deilj1D9u59+jtKnYtIFPRXD/AJM/pLn36S9FcP8Akz+kuffozNNmFIYK/BPDfkz+kuffpfgnhvyZ/SXPv0Vz0+akMEHophvyZ/SXPv1wei+H/Jn9Jc+/RgmuCKaEwT+C+H/Jn9Jd+/XX4LYf8mf0lz79E65Z6qhWDPwYw/5M/pLv36X4LYf8n/7lz79FFNdFqQwM3RrD/k/++79+mXo1hz/wz+ku/fomwruytW0qJV2DvwWw/wCTP6S59+uG6M4cf8M/bu/fo0WrwfWoSKYHfo7h/wAmft3Pv1x+Dtj1D9u59+i7ACuC9bJLwMW34g38G7HqH7dz71cP0dseoft3Pv0UV64emoqyZS2BZ6P2fUP27n3qQ6PWfUP27n3qIxXpbWKppLoQm2+QSej9n1D9u596n/B+z6h+3c+/Re5b0psulLu+BVS8QT/YFn1D9u59+pFnozYI9A/buffohaQcxUxBWc2uiNMafLYKHRbD/kz9u59+vO70aw4I+jO4+vc+/RsmvPmPaKzRqzKuI4VCykohJtWSSVWSTatkkmNSTSr24h6Sf8mx+yt0qkZfOiv4tvba/d8PRugnRX8W3ttfu+Ho3QAqVKlQAqYinpUAeZt0uqr0pU7FRxlpRXdKkM8zXDV6sK82WqRLPOny0iK5NWiGdg0i1Rr99UEuwUd5Mfrobc6T4cf8UH2An+FFIabfCC7vTpcqscX6dYazbZgxdwNEVSSW5A6d5FUvjPlRvl1tdS1gvEaqxPrdoHTntQ2qBKTZoPSrpB1FlurZOt+qra+0wDyE7/8AiswxPS/GuC3nV0eCC2o+CpXlfxGo5u7KuupMnXfwk+6nw/CszpbJ9NGfTkDnynn6o+NQ2aqJxwrp1jkuKDiM4JEi6qld/rMAGA8Qa2jOGEiCDsRqD7DWI/2aLeJsqQCjXFDMTGVcy5j3HQxrWpcS6cYOy2VrwZ9Tktgu2kkzl0EQdyNquDMska2QbilFVpumqXLS3LIYqxgSAGnXYdoDkec5htvVb6WcfvdXFu60G5dVnUxpbIQAZfRBJJMb5RyqnkXQlYW1bNIy10BWb+TvpNc64Ye67Ojg5MxJKsAWgE6wQDp3xHOtKimpWQ46WOxrlTTxTRTBtjhq9BerzillpNJjUmdPeJrH+lnlJ4jhrz2MiWyGOV+qYs6gkB1DkrBjeDWvRWVdOuFq3EHZgdVTnEdkRpGtKVKLNsMXOVHu9wslknc4bDE+02bRNPSuCEs/m+G/Y2qesCjQuiv4tvba/d8PRugnRX8W3ttfu+Ho3QAqVKlQAqVKlQAqVKlQAqVKlQAqVKgvSfpCuERXYgAsBB3IEEgeMUm6KhBzelEninGrNgfSuAdwo1Y+4VTsd0+e5IsJkExmcEtt9Vdu7v8AfVX4hjCcZiQdRnZZMzoY3NFsHicPh8pdutvQD1VsZmWRIzAaKdd3KjSssuX2a8X0RcMSkwRxHGXGcm6XJG5fedJEcgDy0oZjMQJGupIgae6daJcXxN/FX2vCywtABQXZEDH60OSFYCIlSZy8+fi3Bxbhr7kguoVLQjMTsod4bxkJyJkVcW2k2NquCNwiyuRpk5YJRcucjMO0SzdlZgFob0tq7wXSNTdYvZsWVQGTcHWloOqh2HOB6Kr6Q1oi/V2LXYtrmfQhCTcIK9odc8mQJJK5dAdKGLatwWXDBjMgNs2uW2xGUd7QDzYkyRItWKj04th2F5LllQMM4V7ZOrfSBgUUBp6xWDL3aToJNLjd+9bCqXyAo0Kk9nLEAvIL796jbSifRS0DhjbInzcu1lu9CQt+NeTRB9UE8zQrj3D1xVpi5iGkHuRZHz1b3jupDXAKw3GboW7b6p7jBvTRlN1FgaLCGQTOuh13k1VsXi8zqssqhjAO4BOoPjt8K9cRgFACiDABBA1BIGhJAMjbukGO8j3wrZuZ133oIdhtel2IwiG0mWDBVyoLKQMua2fqtAHfBAOhANEeh/Hlu4d8JcI6wNmsEtAJOUXEk6FiFUqCRJzcyAau96/cLATAEkACAJAk+EkD310nCnYAOwj3n4d1AjYegPRe6cUt10ZFtSZZSstBAAka7z/vWn9SaxryY9IDhcQlp7jG1ci32tQJJKGSdIZo9jnuFbhVRlREo2ROoNMbdTKVVrZOhEIpTraqXIpmWjWJQPNLYrJPKPmGPbLp2UE8xKqD4T3b1ryLWSeUlgMe0mOymnfous8o/jSb2Z1YPeFcHZs/m+G/Y2qVK76Nr83w37G1SqTI0Por+Lb22v3fD0boJ0V/Ft7bX7vh6N0CFSpUqAFSpVwWoA6mkDQXiXSuxZJBYuw3CDNl/wAzaInsYg1UekvlHsvZa0mYFokqRoAQSNDB0EHXvoHTNJpVifAOmxs4lSbt64gJ+jyyXBBEACdiR8KvS+UGGHWWxbSBIZ/pJInRADGvrEEigellve4BEnfb9f6hVG6d8Ov4tLD2eoNtLqvN0xECTmlWGXSCPiCBpB4x07e+wXDobZTN2nEnUZZC66wdiDoffVc4pcvPlzsxdiRbBICoY7VyJaAB2jGXkOdItJV+4NvcVt27jveJuXGcsUs+iM0mGv3AE5/VDzXL9JsRcIW1bW0HJIyDM51gnrLi6mdPo1UaHUb1Jw/DVAV5Y3LxyqxJzC3Es8mTmZRO+hZRyorg2RXuKoChcigAQIyhoHvc/Gkykjrh2AdNblwu7HMS3aYHQAKzDsiANt6C4q491/OEKkAslvrIIVQDNwBp7TMCe7KOW9EuOcS6uxcZT2gjR4GCAaH4DEZLajQKqgD+Z91CBnthLLZw124ztDaNACqCYAHInYxuF5703FOIQxPchPvVbuXX/NlqNaxee42vcPgB/EmhvHMUoDEnRQu0cmJ5nWmLoWHg/Exh+q9W2AGHesZXHjKlh76i8fXqmvWFmEOVSY7SmChEE7qR8arv9rArpIETJGvfsKN4+/5xgluj0rMWLveV1aw592dP9AoEit4n0mkZTJ0Gw1OgkzpUvh1pFtG6l8279twQuQg7jK1u5JBYGSVIGgJ1qIwE6SV5TAMcpiQDHtokbtm9lt4dLttEDs4uOjscsF3QAKCQqHTmBy1pAeF/FXLt9rwUdaysHyLAZSsOSg0GgLGNAROkVHDAoq5e2GaT6wMZBHeDI+FaD0c4RawuLRmv22UqxRiCouKylZQkFTvBUmRqIqs43h/m+JN1Vu+brcYLctkoYIbLluFSFaCNCJ3oTXBbxyUdVbAuzcIjUqe8bidD8ia+h+jfEvOMJZu7l0BJ7zs3zBrBOI2bSqAiX0ZgG+le03ZYSPxQ0Ox1M+FbN5N3J4banKSDcHZjL6bHSABzpmUiyl65z11lpBaZBxXa0stOBQA9ZJ5R2/vx74SPcF3+Na3WQ+UpT5+2pjLb29g/kfjR0Zvg94V30bX5vhv2NqlSuejZ/N8N+xtU9BiaF0V/Ft7bX7vh6N0C6MPFtvba/d8PRuaBHVNNMKrvSHpOLRNu3LXecbJzGaN57tNOY0oGlYZxnEktAlmEj6o1YnkAo1Jqv8W6XdXZzkZIGokEz3AxWccQ6QuuKuLatolwqrPdPaY5iqgR4SOZ2570IxN646Lcu3XclmBBjIAMh0UabN3Cps0URuM8fu4h5Y5VkkAEjfeY33qJheF2wS8vdGshZtpO0Z27R5aZV9tVa3iGFwC5ccpzkk76bfP3VonC7qLbGUbD/amJHpw7BMybdWp+qkLPgzas3sYtRbB4BU18IGp0HcCdQPZFQ+IcT6tBEaxqTsNJ+U0OvdKu5YpWXSRZw4ExAn58te+qvjeKBzcadHdbCa7W5+lb2t2vcq0LxnSK5lOsbx7eVDMLg7z20Fq27QwOimI1nUiOZ1pX4jSctki1YrjAOIUgiFttp4seX2B/U1FxnHcrZh9YQfav/wDJWoVvgF4XA1xrdsRHacT37LNSMRwe2FYvcdwSOzbtmQw0kFtNpB0qNcTddmy9VXnS+4O4nxVnRxP1T/OobcUYrv3URTF4RCVFl2b/AOo0DXvy9mPGpGE6R2rdxQMN2efVqgaO9TJzUOb6IpYIfqyL4WyFwNna8oggMwkwdVAloPsHzp+kGFIa6ACwBcAxscqOoPjo3wq/8Xwi3cDcvYaS6WzdtyXk5ILggEEHJnEaaisvtdKHvN1b2wufTMjXJmDlMMxnXxpxk2ronNhjCWlP6CuYa4oJNtwsakowAnTUxAo70GfNdayxAtX7fUuSR2SY6t437NxV17iao9riWU6Ndk7wwWfDnU7h/SI2h6CtJEyTrrm+rEch/vVnJqLdxfo7estLLn78qOIy9ntIyKwGnpZYO8mhfEOOJn+gsCzlttbJLs7N1ikM5Og2ZgAFgeNGOOcQt4gYbF9WB16sGZbjKyYhD9KJIYQwZbg0BOc61HXB4m7hWtWMMXDXFLulpmZwnop1gkAAnNpEzrQMIYMjB4W2cSzNdukPatFjltBwVW4yjYkEnTUjLzFCuI8VZ9Li5CBGUHmPSmdTUTiHB7+FutauocywzcwNA/pDTQHXug16YXit0X7F+4biLGRbqASFAa3mUsCHyzBEGQI8ajTvZv7eSxey6DlQABKmRIKkEa+O3PWt28nuFNvh1gHTMC8d2diwiddiO/ese4ficRxK9Zw1xw8vvlRSBBzN2QJyqCY8B31v1rDhECKICgBR3ACAPhWiOaR7Uq5VtJ2rqmQNFKkXrkNQB1NZD5UB/ftRMImvIe2teisl8pZ/v259BIidd/4A70dGb4PeOLg7Nn83w37G1Sp7vo2vzfDfsbVKgwL/ANGvxbe21+74ejBXxoF0exIS20j1CT3BcNhyT+r41BxPTGxc0FoO246xVjxO5PypWUlZ5dIeI3OtdA5CDSFMToJkjU6k84oIIExXd66CSYCyZhRCiTMAchXiblSbpUim4sE43EkSYS17oCsT8q8OKKUw9tSpB1Ikbzt/8asnRu0P7RxDuOwDaUnTmJ7tuzr4VA6Y4xluBrTdXtGveTpm3Huju0oY0l1A+K4AHs2BatC5cIYuVWTuMsnkO6al8N4bcAh3RTOq51Yx3ZbeYzpVexXFmJJe4u+sktrqNVckg6HY14Pj1IPazDxL5R7VK6e6l3irxro39C68S6g28j3QNDGVQuu8/SMP1UBe5hk1Idz3Et+qyh/+VD0xZXWUAy6jKBsIgGMwOsDtRry3qPi7ucJCqzNmM52gwQoWA2uuusb0tN9SvaqKtRX3+4YbpGiCbdtUP+RUb7d6SfcKg4zpY7drrDG0Au0EcoJVPfFDsPw5OrLPdRPS7AEyBoYJcAz79xXjhrPbKgqNo0nUcpIEz8OVGiKIfaMj2v8AgM2seGHauNryHLwhBHzrm/ZRkMK7MZ7RWfiXJmvW1d6k5uvWYMDKhGo3CQROummlDXv2Bu1xvfpVJrwM2n4nWDuqstesq4tqQBm0LDQZgZJ7RHOIECN6gecG5rkGQ9kgBQPdXtcxFtvo7akliAoEkknSABqST+uuMH0Lxl4Fkw9wqLXWyRlBt7ZlLkBp5RM8pp8kPYvvkr4i9m4bLkZHJKqTm5CRo0AMJBXXWqpieEea8Tu2GHYzNbRjsA3asvPLdNe4mpdpDhMPavCRdUqTPf6RBB9sUR8qXCxdFnHWyMr21RvEiCh96Oo/6ZqXSl5nRvPFf/n7FJ49YyXTHo3B1gEbFpBHuYNty99Di3dRfFYH+6I25HaEeqxKNP8AldQP9RqLi8IBaBXvAI589dtjVI55rey1dEcOcTg8RhZBZx19gZhIvWBLCJ0z2mYTtKeBoXwvpEYCPcdImCrQJOoYmJOsb+4ivHozxo2L1m4ghrTgzJ1AjSNoEE+8169PeBixjW6oHqbwW9a8Ld3tBf8AScyf6aZNhyx0rxVhH6vFMVZRMsSRJEhMx35GAdJjSTUO901uwBcFm4A0w1m00g6sQ2TTYSZnUd2lUw9lxcXRhLCOU6zoSI+R99WTivD82AGIW+TOKv8A0LOhdM4VVYZVXMWNshiABAWFGtAWQk409y91qZLMEQElQveQJJkyefP3Vb+H9Pb9sQuIuGdwbjHw+tp8I/VVBw9xAZJAB5GZB2Ow2O9EcMqkSjA5YkSZ15iQJGnKkxo1vC9LcGLWdr+K66JOZnYZo+qdR+qinQ3yjec4hcOxLl5CtEEZQW7XIiB7ayvGYoLaAjWNTJ1HsmKneTTiVuxjVvXJCoH2EkkqVAA09am3Q3wfRGUUqG8M43bxOcWyfo2ymdPEEeFS2w8/Wb2Ax/CaLIJAFZR5TYGOXkcid+ur6afH3VppwQ73/SP/AAasx8pWHC4tY5203JJ9JxoWMz/5ovZm+Bd487vo2vzfDfsbVPSuejZ/N8N+xtUqDAunDbgGGuCM0hBExvh8Ou8GN+6ql5tbViRZvKwGjOwKbiR+LUzHuoxiOItZw5YAEFrQIysx/wDT2CNF2Gh38Kh4m9da1mdQFbKQQGBM67NtVasdVvfk6Jgsuq6Tj57r4EEtXLtTZqeJUmdogd+/PltUHUiFwbj9nC3b1y96BusZABjILSKfize/TnVc8oHHrWJZrq5urYqASpEwDP8AW9dcYQgXo5r3SPpDi7pJnbsKhnwFU3E8HZ1+ityAIJUyTOYgkHWYjQD9dIUv2PM4WLjoNw5mZ03H8YmpVvBwABz5Dl7+Yqdb4QzX7zqDE6RAgkA8+6Tp40+M622VAXQtALifkQJ0G0bAd1OyUtiBjnyknb3k/wBGagYPiYUdogwSRKTv4jfYb7a17cYxGbZgdBMCNeYj+NCRa8aFuKTcXRIxF5dCJMz4Aa8h7a6ssbjLI0BEwPREgEnT2b1zcwTMwCiToqgak9wAG5Pd41oXFODLheEW5M3FkXVBGUOWJMmDJUMFgQJHPWplJIvHilkulwUqzh/71bzDMvWrKjdhmk7d+u1Wvpff8/dBbCIoHojQKQFBME5SSAvOYyydKpNvEN1gIZl13B1HPQ0T84uvaZmJfJsDOxk5mIEMZG59Xvihp2nZEWlYY4Vwy1hsTh79xnYWLiErtnyHPIYExryE+jvrVpuXLb4NxYvAqcSUAQsGFmybjW3HdPWOzLEdoHRpJo3DnuXbJTqjpIkBiNyYMazJOoOg3o1wvANmkZghAhBMFjCghefZEU1fA3XKI/SRLluyA1wXFiYKgMs79pQJ980W4IfPeB3bRkvYGZY9L6IFxy52zcHuFeXSjhrMHR1ytlBHeo8R7DqOXhT+Tu95vicqglXUzOXUrLAZQTyzD31OTx8Dfs/vaXw1X4+pVsFxJOrWyxZgS6g6dhbgCweUBgHEeNeOMRktjrPrFh2WnVSM0hpjfwn3GivEeji2Mc9knsq5CCCSbZ7Vtz3AKyk+w1D43hgwtliVJU5tOazmI8TAP+oVRi06a8CupdKvO8Hlp+qr/wATvM3DMO+jGxfeyTrravL5xaM9wIuVnzDUVdejlzrOFYtTqUu4Qxzgm7b/AP2RVGUWV+30nxdpiLeIuouhyo7BdQNcg7Pyo3huN32H07rclQwVrVhyZmGLPbOon3c68ujPRZcRiQt/rEtkMRlWHuBQzHIXEQADJ74HOrXxvoxg8NhXutg8xRFKf3h5Mutsi4LYHalgSeYJ2ipe+w6ZRPwluo4C2cNJMD+62AWOwiEFe/EuIG5djKgyekyKFUsAAQAugAafbvXVgMC1zNoYW2p2UkZyfEW1b4sKg27bC66lezA0AO2hnNEn20xhbH3gbIOYa/P2VN6NYcGzdIMMqFx3QpXNOncfjFB7+Da7eUbKuUf4VXv/AIxzrZejnR2ytlLfULce7aK9Y7MM2f6XKyq2ggRI17IpS32GCPJnj/7+qy0G3cJnRSAJ174rVcNx3D3GCW71t2OwVgSeZ0HhVd4f0Vew+e1hsMjAEAhrpkEQYl4+Ne+C6PXbLq1uzhlYTqOs0kQd37tKmEXFUSlHqWe9dCqWYwFBJPIAak1k/lFx9u9iFa0y3FFsAkGQIZifkfnWg3ExjBlYYcqRBBDwwOhHpVn3lQwNuzfti3bCgpMKI1zNqat8G2CtRzc9Gz+b4b9jap6a56Nn83w37G1SqjnJOL4m1k3QLastwYftEtKMMPZXMOXMfD2VWPwwuNhjYKMxDZhcNwi57M0Ex4GKubdBLOMLXGvXbbEWVIUrlYLYw5Eqw11/UKh3vIyk9jGXsvcVtkz7cse6PfXNOMnJuz1ez9owQxqMo7+P++BQj0iZd7lxY3BCttuNzJ1FeuF6UG5AW8jSNikHmNoFTOk3R63aPVW763Xe4lp84CXFJgDtDsESFmCIA2iTQDhXAHtF86y9i6qOwMhYN0+j9ZWCzm2grqJp/ptMI5k8iTiqvy2v9qCmLx9q5PXZizBWi3ly5rSMPSJMDKjZlIOs9rlVJs8UvW9LcRIB7OYExA1I7tABVgx2L6uxcm6jg2whXs9YZC5YOWYCF1LTJ0mq4HZXNtRPWZS0AnYZgIHISauN9TmzuN91V6/Nlh/tG8l8AID1gtnRtmZEzAkE7Ny5a1K4nhsY6/R2rmYkCBkJKkbBlJOpjShvCeHh8V1SpOW05I+sciHtx60agd8e8lxzg/m9y6LdxoW2CpQkKe3bBYMIkyY8KHJJ0VjwSnjlNdCx9H/J3ewtvrcZgRiWeBk9MqpKiIQ9l9SS2sZY01mdivIUTisyuFw+Y9mfpCNSACRCkiFkzB11qd0PxOOcW7vnJNtWsobZ1DZgDcz6aEzM79ocqM//AOiFcQ9p8PdgXSoe0czHMWynqiNRAk6zrpSTTfI8mKSikkvW+/wAmE4FhRde1hbaWMVZSD9I7IEuSnWBmntDTUfVcmNKEcUw3U4Kzax1sgLdC3FBPaGYNmzKNm3kTvzrXGx6EfSZQXQ/VK3YPI2yCwOu3yrK+m2Aa5ZNtEvXGt9o5RmJPaEMjAEZVIkqDv76hwd8m2PtCUXHTWz281QEPE+GZvoeGAhAzMWv3wVA5hdCdCNTFefAuMgFra515rm9FQpywIjcHnIMbcqB4fAS4L9pHy9aoYAssqSBBkbH4+FWReHYVcLcvLaa2DeW0B1rvq6OyEZwCMpBzbyANq2OHrsHMf0hZ7CWsipaTVYntHmxJ3JJPxodgsai3FYgOFM5S2hjlptQZeLXbbtld1AMAK7AKBoBoe4UzcfuvcCPcZlcQQYYgNKyCwkEb+2mnSLe8yxdIelpug3LoCyMgUeiAZme/TMT7KzbhuLuJfmxoVYQJL+iZJBAOkCNNwfGK74lxPtBDqFJE9505d2lR7V0KpdboUaSizrmMkANvBA3nYUumxOrv29vL+DZeJY7Bi3bxN5UHWAIHYNqAMyDs96tz9Ss96X8UsXWcYVLZtW0RgVzwWMi7HaHIr9k0UwF0Y/g+IsqO3YJdBqdLc3F5SZtm4k84qo8BZerdWg5SGMbm2w6u6PmnzqIceRvna1priW/z/AMtXlLbJsTJzDWDA9LntVj6Jr/AHfiSQB9BaOk7riLI5nT0q8sJ0bVX1vWDlzTqD2gOzKNAOsbmjXRzgpCY8dZaPW4Zgv0g1brbTgfLYa1pZx6WuQNgcf1F6xcsiGBBI9Is4LBkIzA5SGPP6w12on016aPjurwyW2tjNLZ2zNMbSPqjUnvgbRXhwyxcN/t2yQWzqV3VwCsjL3gfKomJwzpeudjtFiuYyCF5jXv571GrvUdPsP+rX1uvhQK41ekKqHSQg/yg7/6mBPuFeNrjV22x6i5cVTl9IgmQPZA1mrNh+EP1eX6MLDAliCQTJEFQYPPXv5b1wvAxDT1LZoBIc6z6IO2mg2EyKrZmS1wdp0wOENw5iZaJJ72O5EVv/k3Z3wlh7rMSs21Dd6gwx/6YX3kmKxThnBm6xi7qtsDslSrN3RuBz38K1foj0kFluruD6HMtxLg1glXW4rAEkQch958KnUlKjWOCU8bmt3fm+t7cmm0q4tXAygjUEAj2HUV3WpxCrLfK5pfsnQfRxr/AJjpWpVmnlaw5a5YI9UjYn6w7hvrR0Zvg98GXPQs/m+G/Y2qVK56Fn82w37G1SoMS+dHV+jPttfu+Horlob0bH0be21+74ei0Vm+S09gXxLgNjEAi9aRwe9RPx3qp8Q8k2HKxZOQclbtD3HcfOtApstZuJoptHz/AMc8lWMtOW6s3rZ0ItH3DsgSu85iNwZ8atjej15cQI1uGWKrmGXclTmAjSfdX1QUqDjOAYe6ZeyhbTtZQH01HbEN86feQLS+T5w6G4k4XiFu5ilYI022czAFyEZi+xgEmrDxvFdTgHts4uZmVEaO0FlbhHti0CRyzrWm4/ycWnnq3KHuYZh3byHjYRmjSqfxHyYX1QdYTfySFZWJgEyYUlSJEaAtqI7qzlu02uDrxZFHHLHF8+PT/Qrw/i74dke1bV7Vy3aJbXKHVWsu5gjMVNsLy0JqNiuM3Gt3Et3Db7Vh0WyotlluC4xVsm4jLudfjVeRbli11ADOobRM+S4M0SoW4FYDM2sAkEncxA/B8QxFrGZ8QoFth2gDASM0EK0EAZiNtFjXSot06fkdl4nKGpeb6bbL+yX0gW9Y+lDZGcmcp/wtp/U1L4X0nz9ULi9nqLZa7MubmWNZ9Idme8a+Fcca44iy9xQBkKW0eJYv+NuZZ9FUBA72ZY8AfC8IMThrD2D9JaulHtyJCy1xX8FIdl19SnDUoWy8zx5c6xrdVX+fA1XoTjMHdR0yZjnRWS5bWFa5MZASQQ0GYj0NRVe8pHC0sW7NuzkPnGKa6F9FVCLbtQmQRoCSc06s3hQzgXSC9w22bbpaugBrjvrn7IKoBd3DAsqgxoX5zXi1zC4pcMcKbhTDvcZ+vZcwe4RcMGRnIiBprlnettacNRwPs7jnUFtYEx9ghj7Sfjr31HwlqbwcjTMo18IP65opaxCuoMBhGhnWPdTBV0MGR3wR4ToKWp8GelXdlb4lgLcXGYkMGIUR6R1JzafPvI7qrzWqs3GQcxbU6kkxoJjfumaDYkz7a1TOacdyyeSni/U47Idrq7ciydofEZx76h9IlfCYq9ZRsuW4cpyrJtMAyctipFAMLjGs3kuL6SMrD3GY9+1bDx2zhiqY821u3GtpbtK8dWDrcW68ntEWyVA8PCRDemXmdOOLy4tK5T+j/synimDuPluZWYlQHIXZl0kwIErl+Bq09AuGfR3C9syGAVmt5lWdJB2B215b1YujfHbdnEM2IVCmIQdasgFWDH6S2B3AFtO8jcVE6R8PbzZrhLKrM19FP1rTBFRiO+FDGPWNTKTao2w41jy65dL/AH9eJGtXnL5cvYyZs5P1ifRA9mtSeKYR+syJmdIJUaHWMzwQNROYe6Kpdnp3dEB0R121kN7nGvxn2VZuiXFjfvm4rMFtiWRl2LSFAuIDux9QHnXJPFKKtnv4f+RwzlUW299q+Xh+T36R4YphUe41zO1zUT2yzBiNMsgqAPnVXPF7fWLkZwoUqSRmLk8jtABjx/hfel9y3fwNllUoFxDyEcSD9KZDZdQZkaaTGkQKDa4aiWOszMCbxVJCwAFBf6up7SQRHsrpxNKNHj9uw5MuR5EvSPQ4lHUjqWUgQWzdmQRPZIJ8Izfxrq1xW5bkI5XQnLy1G8HTlUC3fLEZYKgbAczA7XcdNW+dTcDw0Nikt4jrbXWWpXKmctJIUBJBMwR7RtW0pKtzzUpx3V+ZtXkk6ZX8alxL+Q9StsBgsMc2YdoTGy7gCtDrDvJVx/zPE38I6BHbKyswcMwSSAQduywYaetqa1e5xtoMKpMaanf4Vm+0QhszP2UpboNVnHlVcG7YXnlY/Egfwq5YbjUjtqQfCCPnFUPynYpXu2GUk6MCI8Qf/wAqpZoSTpmmHHKM1aIV30bX5vhv2Nqnprvo2vzfDfsbVPWxzPkvnR38W3tt/u+HoqBQro5+LPttfu+GosRWb5LXAxpV1NPSGec67e/lTxTmlQMY0xFdRSApARsXgkurluorqeTAERtzqv47yfYd0KIXtAiCFYspEQAVedtYgg61aIpRScUylJrhmO8R8jNxA7Wyt2TMJCMRyARwUnXvA7o5hbXAWwV2INtn7OW8Ci3NjGYSgIO0R7xIre8tM6CIO3cdqlxb6mkMul3W58+8U665bhLQt280lizXCzITllrSaIpzEJlAJMtOlVrh1o2na3fgW7+hYFSEdTKuQDIHaKmQOy57q+jeIdCsJdJZrQViILIShI8cpAPwqncc8kly4OxiVuRqgu2gGB7muW/SEd6g86Fqjt0LlOMnqt3+/wDJSF6OQoResLi2pAUSs9r6wEBQoBzTsart7jpQwC5Xv7++VJMa+NW/H9CMSgy3LN+3bG627pvWmXvyDxgwd9dqp3GuE2Qpa1dtEr6Sgur/AGLhJ+QpQpbOzTtE3k70Ul5dTxxfE1uLJPPQkR/X+1RVEka6d9QOqr1e8CpGQSSNZOgE6ZdufyrdKjg1XydcSvLn7JnSNPnrW19F+C9fwrC2SdLlpXDkA5WS44iDoeyGUA99YSRW4eSrifXcNFtWHW4RmkEkTauHrFOnc+cVGRd06OyZNOTmr9L6gLpfhXtYy3LvdCqCOtRFcIyyQQoEak/GrD0rcXMHgW2R0uWIjZdhHhBHwqrY7Hi5imnPcZ2KqW3EqRlbXlovuHsr14sl5RZwrkFrI63LmI6vPmGRhGpJVdtvGaxlVbHpyxyUtNO39WlTrnnkzVsN2kVDnZo0UH0iYC67natFwFrzPJhFAz5jcvsGmWUdkSBsvd/i76G9H+iFy0wuN6cqEytB7UkFeZPZJ20A8RXvwTHf318MFAdmuKzsCWlAx27uyTv3GpzS1pqPFGvYOzrszWTLs26S8P8ASCMPcsWmvEkLefKO4Fge0RzBIAk7xsa9cRhXaxet3svWYQpcHVqFU2rkFyFAGu5mJ5chRUWJwGKsqxzYYMMmUZc0u0mRJJgka9xrz80d7+DuOWZMXYFu5CxplFwKY7zz7gamMnz62/qzfKo6qXHz5tP5OmA8XhEtgMAMwuEHUwQIgyNgVZDRPiWHe9gcNetyMRYfRYhspykRO4DKG95qVe4C+UPc0GUK4Omc2y1nNH+JAsf5Z2Nc8MxqtbFm4B1iSpYxqBsY31EGR7OVaNOVOJx54VBxbpV4dU/uyXxa/isVi7GKTDNauWoBeGOaNRmXLtqw0kEGOVaLwniTuk3k6t9oBkeBA5ctD86p/DcYlqJAie9wfdmMD4VZcAbd0yBfQHmRK/GBXLmw5GkqW3rqebGTDqXhyM676fKhvG+FjEIqhVLj0WdScoJEkZSDPvjTapp4SSB1d0R7BHd3/wAK7HC7wI9Fh/hbX4EVzLFljvRosniVPEW4Fod2Hw4+Fm3TV3jP+H/yMP8AsbdKveXB55eejp+jb22tf/t8NRM5u8Dwj/zQ3o5+Lb22/wB3w9FRUPktcD5q5pmXTn7txTLY9s+0/KkMQczBU+2RH65r0C0stdRTE2cxThaeutcpyxmjSdp5Se6igbIWJxirILKI37QB8NN68F4qpBIYETyIjuOvxqUcJmtqLwDNAzFZ30JyncCRMVAu9H2DfRlcvwI9wEGubK8sX3FaNYOHEhPxJYBDn2gGJiTsP6ikMYCRqREAk6b6c++od7hriEa4FgDQKCCNQNxufDu50/8AZawZedPlruc3cSPea5r7Q37vr5mvcrkL27+YTy/3kfGvXLQ3AW1NyFuFf8IKwSsHaPfRm5bAE1249TXeRhJpOjzoVxXo1hsSP7xYS7PNkXMPYwAYfGi1eb66SR4gfzEVYjOeK+QvB3JNm5csN7c6fZY5v+6qVxfyIYy3JsPaxA7lbK/2X0/7jW8+bn12+X8q6W37/wCvZRbFSPm3DdCb2HPWYtHsoJBz2SwHdMoyx4+FG+B2jhrq4jBPYZpySjMFbNuly3LKQe6FOxEEA1uzJ7wdwdqE3+h2Eca2EH+UZRrvosDl3VDUrtM3hOCVNGTN0zt4fFM/9nKmJaSme4xtKx+uFVZIkNoIid6oeLx929inuXLrZ7jku1vcknksjTkBWwcX8jtw3Bdw2MeUMql8ZwusgBxJA8MpqndI/JtjLQLebviGLFmu2ypBmSYtr2xrzIFWn0oUsjk71PYr6dLL+FVQj5tIlwcwjYQ5naB3aAcqZPKPfDFoXM2hMAEjuJ3ozwrBZrPaN201sMrW2BYGMpHYuAgc+yAJPwpXOhwuAkW7NzvyE23B7j1ZZZHcVrF+z/Ujtjm7S0tEvov7YKTyh4htJA57/wBd1O/lFxAMMc3+V4+ZU154rolbGwvoe4qtxftWyGA9q1CHRljItPbuHuV4b7D5TVKGJ9CX2vtkev0X4OMb0wvXGJgAeMsR7zp8qFvfDsWuFyx3aQ364/XRrE9FL9tkSM5uAMAmY6meyZA101puMdHL1h1FwdphMDl4GOczvWqcVsjiyTy5HeRtkHC4h1/F3yPCWX5aj51s3RHit21h7eVkuSqliYMkiT41lXB+Fm46qyF5+qgGY+AI02rR7/QLKgbzRrIABLdaoyqI1Lq28d537qzySZWKKfJc8P0ujS5aUKASSuvyb+dFMP0msMFK5UBMSQV9wMVlCrlumzbxdxLoj6K8A+8bEghh4hqNJxbiNgAE4e8g5eiY7o7QFZrJubPCnx6+RKx51T/k2P2VulXnfeRaO04fDmP+jbpq7Tzi+dHB9G0bzb/d8NRWaqtqwXtAK6jK9pmQvlzr5vh+zI1HI+6vL+ysWbjN56gBYZQLrlQqBckqVGpIOYTBzSc0FWhlrguGY/1zrnNof56jvqvcDwl+1dLX8WlxMhypnmHJDEliBMaidoYBVtgEHywmGxSBiL9g3HZyesvXboAyt1YWQqrDtJy21GVQIJ1pDssxxSgAkgT47+yu1uAiQQR31XL1nEMrKcVYynN2uz1ghQLZU5AqktJYlTEwsaRzw2xibKoi38OyqqSbjOzltS/anURCiRO502oDYs39f7U5PZNU/EcPxL3rd1sTbGRRNtL91UZx2g2UdkqW7JQiSsnNMKCz3LjWUL3ra3l1zW2+jJ17JVtSsRvz7tCDgOQzYuHSf62rwx3FRbJESR/XdQ/h3SRM4t3ylq6du0Mj7egZ0P8AhPuJ3qHxu4rXSQ6wI+sO720XtsNR7256YjjCm5myKT2Vkk7SdtYB7R1ri5x0BX7CAgGNAfqA/roTiHtiM122O0PrDx8aHY3jeGRLmfE2V9IR1iSTkXYT3/Ootm2lFjxXGGBhIUDN6KjkVHd4mu8HxW4dGZmnnt4VS73TzAKxnEqwhvRluaxsPbXeF6f4ZtbRLNyZsoWfEEz8qNx1E1KKVAuB9I+u0uJl/wAQPY/7jPwmjHnaeun2l/nVGL2PSlXn50nrp9ofzrm5jE+qyH2uP/NAHvTrUa1i1+s9vwhh/Guzik9dPtCgTJOWllqKcWnrr9pf512uOT11+0v86qxUd3cOrjtKG9onf27VVON+S/B4lg4V8PcAgPZIXTlKkEGPdVqGOt+uv2hTHHp66faH86VIE5LgpWL8n90Wwq3w8CMzhgx0ifrAHx2nlVS6QcFu2CBiMH19uPxtkFwP86sDl9oMVsJxyD66faWvB+ILpDof9ayPnNYvHFHTHPk6mMW+Dp1Qu2Lty2pHJ5A5wUYsFI91TMDxPHogKXFvJGzDK2u4kZgD7hWo4yxh7n4wWie/MJ+Mz86q3HPJ9hLxz2L5wt31rbAhv84zAt7zUqLRp7aLW6K5b6VKpJxOFuDeWXtCfaknu3iidjpLgsQvVG8MpPaRwWJHcSzErtv38q9MJ0VvWwVv3beIE9l0dFYCDoUcAnWNQx51W+K8NTOeutSI0ATM/OSFAmNudS1XKNE4yXdZcLfR/BOkAIVBzAp2WBEnQ6Hcn636hRLE8Hw72gM1xtFAh2nwktI99ZRhTYP/AKbFlG9UPEf6Luo91F7HSXHYf/i2ryjkxAPjvIM+0UbMNDW6DWISBaHdh8OP/Zt0qa9czLaPfh8OfjZtGlXceUz04fjHNq2S7E5F3Y9wqR5w3rN8TT0qAG84b1m+JpecN6zfE09KgBvOG9ZviaXnDes3xNKlQAvOG9ZviaXnDes3xNPSoAY4l/Wb4ml5y3rN8TSpUALzl/Wb4mm87f12+0aVKgBeeP67faP86Xnb+u32jSpUAP5y3rN8TS84b1m+Jp6VADecN6zfE0/nDes3xNKlQA3nDes3xNLzhvWb4mlSoAXnDes3xNLzhvWb4mnpUAN5w3rN8TT+cN6zfE0qVAC84b1m+JpvOW9ZviaVKgB/OW9ZviabzlvWb4mnpUAN5w3rN8TS85f1m+JpUqAG88f12+0afzp/Xb4mmpUAVPjnEbvXv9I/1frN6o8aVKlQ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08" name="AutoShape 4" descr="data:image/jpeg;base64,/9j/4AAQSkZJRgABAQAAAQABAAD/2wCEAAkGBhQSERQUExQWFBUUFxoYGBgXGRkXGBcVGBgVGBgYFxcYHCceFxwjHhcWHy8gIycpLCwsGh4xNTAsNScrLCkBCQoKDgwOGg8PGiwlHyQqKSwsKSwsKSkpLCwpLCksKSwsKSwpLCwsLCksKSwsKSkpKSwpKSwpKSwsLCwpKSwpLP/AABEIAMIBAwMBIgACEQEDEQH/xAAcAAABBQEBAQAAAAAAAAAAAAAFAAIDBAYBBwj/xABDEAACAQIEAwUEBwcDAwQDAAABAhEAAwQSITEFQVEGEyJhcTKBkaEjQlKxwdHwBxQVYnKC4TOSolOywiRDg/EWc9L/xAAZAQADAQEBAAAAAAAAAAAAAAAAAQIDBAX/xAAsEQACAgICAQMCBQUBAAAAAAAAAQIRAyESMVEEE0GBkRRhofDxIzJCUnEi/9oADAMBAAIRAxEAPwD07u66Lddg+R+X6+VdnrI9fzGlejyOKhBKeq0gtPC1LYUcy10JT1Wrdm3WbnRVWUu6NOFmiXdiuG0Kz90v22DTarotVW4v2qwuGYJduqrH6u59SOQqzhMel5c9tgynmNapTsih6Wal7qmo1YL9qj3GsW4cooZluIp0ZwFKnzESdetJtt0BsX43hlMG/ZBHLvEn4TVmxjbb+w6N/SwP3Gvm7CYQZ5193+K9g7P4BFwouAkuTOpJKkAgbeySMvwNRJtFKNm1V/FljkD8SR+HzqWKAcN4+rP9KMhyKJ1KzLE+Y5daPo4IBBBB5jUGixDTTSa7cNRE1aQh5NMNcpRVCEa5FdilFAHIrlOy13LTsBlOpwWlFJsBsUop9I0AMy0stOrkUDGxSy06lFFgMy12uxSp2IgtqSTpHw5z0PlUuUikm59B/wCVSF6LYyHIOnvGh+IroU8j8R+I/wA12Keq0hHUMbj4a/5+VSpfXkdenP4b0wp51w2J3iPjUMdkv7xQztNx44bC3bwgsi+EHm5IC/Mirv7r0Me+fvoJ2z4U97B3U0mMwMx7JDa+WlLQ7Z4nevM7M7MWZjLMd2J5mtN2Tx7LYxAzEBTbKwCSDcYo0DzEfCs0+HcNkKsGBjLBmfSpuJ4kWbBsZytx2V3KHxKV/wBNJ+1JLEeYom0kaJeDY9oe2uKwVrMjKy5gIdc5E/zlpyjzk6gdIzfEP2kXMXZa3cW3utwssqQQgUgBzrvGm5BiRWc7Q8fvPYNq44ueIePKFYINSHK+E6heQ5elZm3d1qIzE4G6wCnIX3RTJI1C/wBQHszpqY2r0TgfEUbCIlvK7d5cDlIYqmXMMxXYTInbSK8p4Bxa5bYOrEMghYAgiR4W2lYnqTp6j0OwljF2RcFsK/VIV1cbgOBI9eYIqnb2CC+HvqxcKwLK0MAZIjTX4H0q9wvEXFaEJjcg+z752/yKxLYK1hiWugXLbEw2i3Vc6jxAiZ+0Cu8sIlqLdmeKs1hQ5YPfuNbtEgzlt5ZDMRBbMyjWD4GosXE9AwvFVfRvA43B0+BMVcGteadosUhsKoOZkcKeeVpggN1EMCs6aaAmj/ZK0DhLjjR1IgjSB7uVCmDhs1kUorM4DtLcFpb11Q9t2ZR3aNIyObeoBYkkg9B6Vo8LiluCVPqNiPUGqUkzNxaHxSin5aWWqsQ2KVPy0stKx2MiugU/LXctFjI8tLLUoWu5KXIRDlruWpclLLRyGQ5aWWpstdCUchkGWlVjIKVLkFAbhXC1tJCggtqxZ2di0DdmJPlVzu65g8QXWSmTXQEgnzmNAZ0iTtVmqUhMgyGuipwK6BRyFRAKcBUuUV3LU8gozvbjEPbwF97dzunVZD5skEEaBoOp2A5zFeGYvt/jb6m1cxTvbIgooEsP5mCyfeda+lHSRBAIOhBG/ka+f+09xGxd5raoi5yFCAKAqwg0AiSEB99HbKWuzPYvG40qAl64FAgKHIYCTzPkQIBoXc41fUW0uRFoEIXtqWAJBjORJAjTXTlWgqIKWYrlkaRzknlHr+FDxplxm0ZvHcUa6qqRABkxsT1j4/GoLNsk0eucFyEiVJ3g6jxCVIKnUagilatrbQZ4mYnqTMRUKBTkSYCxlWtZ2Rx2W7kJkXZka6MuoM8yfEKzy1a4bdy3bZ6XFPunUdOfyrWqRkbTi2Ce4CitkEjUAMYJBJXoYzj3mpcbgjbZcPbJQWrYFtxLEOhJvaT4yHcsATDBueUUb4cvjzHZBmP9okD3kge+hWMuhIZjBW5nBPMKYu6//rdvl5VlSLT0VMPgnS0Ust40Cl0Ch1vq2k/SGCW8RJJJU7Zeel7P8Ttrhbx8KzowXN4DrIa2VLofFMa8okRVJ8GCY56lSDBBkEgHpOU+pPShnflC15WLFI7xT7TWuZ3ksq5WUkA6QdXMS1RakXOGdoTZt28+W5auFvCGDLmYkkW73sEEmQjlWHXlWgwuLKksm0SJ6EpofjWduYHvWNy2xt7g5YU3DAylmEh0iSAymZk6CKr8I4iLLsrqV8Dex7JKQQRanKpKofZIAyOMugLNaE9nqtsSAeomnd1VTg3FLV62pturwBMbgxzB1Gx3HI0Qo5MFBEfd0u7qSlSsr20M7uu5KdSosfBHMtKK7SpD4o5Fcy06lQJxQzLSy0+a4aZPFDYpV2lQKgfgAvdplUIMohREKOQGXTTbTSrFVMDwpLdtUGZgoiWYsfeZqtxZsqrbt/6t05U1JywJa4ROyDX1gc60TMn2K/x3V1s2mulCQzEi3aUjcG428c8oaKv8PxQuW0cFWzKDKHMs88rcxM1zCcOW3bW2s5VEQdZHOZ3nUn1NPw2FFtQqwFUQBA0HTSKVhonpU3ORy+H+aRxIET4ZMCep5etKwSHMNCa+arjSZ6+/lr85r6PxmNVbbNvA2G5OwUeZMCvnLFWyrsre0pg89RodT029xq4BKvggZSdjGvx8v10q/grWs8gCZ5Zoga+pB91UrN8o4fcD6ummhltQZPSid/FM8S2aPXrzBJg7dfWnKVI6PTY1OatncZw0sUKgRkUEllWCspHiI5KD76FcR4cQoebTQYG7QwE6n3iYmJHlXcY5ZXaSbdpQSoMZpdU3+yCwk76aRMimvFc55AIugAhVA5ActZPxJkyaiMrNPU4445a7I8IpZzczaeSlQdABE7gACiVk+cCROu/iHLnBAPumqOCugqBIJUQY1HTQjQjTlRHArLLAJYGfKACdt5kCrukcnbo9CwKoid8Xus112y53YgKsZgE0UCWQbbp5Uz94F0Ooyg3A6T5ZQJPPcj40N49cyOtkHSwi2v7xLXT/ALy/yoBYvXM5ZIbKZKkwGBAJE8j4RXNzLcdm/wAPjg9u1dGzwTzOqnMD0IMz5irN2xJEQSNNeh35e/3Vj1vm3bFwoyByxdc6lUd2achmIZpOVgNSYYbErhO0fM+IA6kaEf1A6j378ia0U/JLTXRf7PaWsn/Sd7X9qt4P+BQe6h/aPAZrikSCFZ1ykqc6DMNR1CsPKZp/BOLJmvyYz3iy+ht2vxBog9wPiUAacttmIEbNKT15kae/lRaaGrsG8BstglHd3WuJdt5wSBlAiWcAAsrLKMQDqA0SVE6G32nxWEUG4P321GrKAt5dpOUeG4OcCD67nD4vGNYQ3GxJy2yCtspmm5PeKQ+pQMGCHlKmd61XZfiKXbbIpHgykCdVRxmRSOWXxL6KvWkleim6J7v7Tbxg2rFt0y5m8b58pMD6MoGWftEFd9SBNUMJ+2qTNyyuUj6jmecmSIM6aabH3FuJcJS8BnHs6giVI8w6ww6mCJisRxnsoSS2U3dSMwAS+I66d3eHmQrH7VV12O76Z6lwTt5hMUBluZW+y/hPuOx+NaIGvmLEJ3RBRw+8fVZSOTIfEp+I6Exp6V+zz9o5dlw+IaW2Rjz/AJT59Dz2ocfAlJrs9TpU1LgI0p1QaipUqVACrkV2lQKjkUq7SoFRSF9QCSYA1JJGmkk0HsXnIfFC01xnhbSAqpWzmEHxHQt7Z8oHKnYi+MQVsCcntXiJPgB8FvQfXjX+UHrRoFPLT3VSejNx2R4S+7KC1soSASpKkrI1ErMxVgTUYyESrCBzDae8gxStXA48DZhMEghhI3EjnQHEkg+VCeM2r02SroF70ZgUMmVYCDm058tZ5UYg/oUP4veCi3mZR9Km5id5gH40mUo0duxcuov1U+kb+rUWwffmb+0V4t2/4ScPjboiFdu8U8iLhZvkQ66fZr2NrcYe67HJ3oZmPiGQEeEyjKwCqBOUg6Eg1824jiN/EXAve3b+XNlA7y60EySshiAfCTFUnRMlZLftk65oEREeuvzqLEJmtrmJVVZ2cgwcv0aqo/mYhgPedga41kshBzANqNRMT74kqeh9x1jxl7RbTS676GMpgjUnQnf4+ZpyVjhLg7FwfiyKSpEKwKshbwsrAhgrtqhg/WJEwZBgU61wbKbiZlZSSMxJAKDY+EHU8wPjQ8FFbwgE9WM5f7V3NG710IiHUgrIJEEltf16UoxRU8jlVkFzDoGQd7BUDRVgRJ9pnbTfoNAK0vYm4hv940FbKG4dAFy2jmgttJcoup5xWazWiyG66rmKkj2jl8E5guo0kDnp0M1ov31bOA7wBQcUyW0n61q2q3LuhgDxmyvnl+Gbk3oEvk5ieKBmYltdZI1JJ3gfWJk7VT4lx2zZtwrFnYfViQTO41AgaQSKj4xcQ2A7aspJRlZdGyu0OVmR4Yjy8qxKW2ZoEnM0AkcyYmOutQolG2Hby3bstYa0boZYYscolgp9nK2oid+Zq9+zZxi8XkCwiWixUs2XQhVEgSPaEjY5aymM4YpxrW7Ya4oeIB1PXWIGvONq9N7DcHPD2xl65byfR28iZw5OjHIrcyzBAPUVU3ovFFci7xLBYOzd7orfV4znuZvhc0DxiC66BTEbRVfD2LJuZrWNtZzAVLwaw+kmIuDxe1tWGxnFsTdZktXgbhYtdaY7y5Pso0+wpkKNB8qk4bx7EPct20uX82aLiXAt0KACGjMszMCPOKmqCUk30aXE9icUWd7yo1jMCFytcDKIiGstIAgz67U/svireGa2IjV7TwI0z3chPMkFbQk6+NutZ2x2pvYck3LPdMAP9MXbEmSD47JCnqcwj4amMH+0dbuXvlN0HMR3iWb8ZAXJzL3dxQMhMkk6elUrXRDimjf2OKW30VhM7eUjl76p4py0yB4TpzkADKT01mgdjG4S4QVBtncd08gzscl8KP8AbcPlRWzdti0F78CCYa6j2hBLGO8INvmBo/Kq53pmfBroyPbHhKOpvCbbrJaZZX2jxKNG5DMNdJOlZrhtoq9q4YjOv/dH5VvO1XDnbD3WRS6FGh7ZFxdp9tCRyjflXm+HxUIBImQY56NIoiwknR7Bc7S3MJaNySbds2dJzEC5l5ndIYCDJE6EQK9AHFUAJc5MoJObaBJJB2OxOmteT9o2B4fiNRJsW3XUTNpmBjmf9P5V6XYcMgOhDAHqNdaFsG+I/hXazC4liti8twgToGAjyJAB3G1F5rz3j+Cw+BYYlU7o3GFtzbOUe2t0SNgD3bKeobXyJcO7X2AGbviQI3lg0mIUyQcsZSQYkcxrTaKUvJsKVCOGdq8NiHZLd1WYGAJALaCSoOpEmPUHlBJekVYqVKlQMzfCeGm0kBygY5vo7YJM82dg8ny5aDWJqzZwIObPfu3AxkBmVMoiMo7sIY051cwVybCHqgMz5CphjBlDTIIkEGZETpFCJfYBwvZXDWwBbFvRgwDhGEiBMyGG3Ix5GjVi2I1QKf5SCPcRHrsKiv8AFrajxETzB1j1/XMdaB8Q7ZYYFkCzrAYKpE6ajXbf4UNpditGmFscs3+5v/6oJxnBgsneRcJuqUBA8CEqrEEicxzRIPMdKzvE+3ZBRrNlO7GY3M3tFeWUjResmZMCOdFU4mHbfxK9oMvNPErZWEmDrt+VSpxfQFf9qXHTheG3jmIa6O5TQf8AuSGMgCCEDn3Vm8PwJOD8Dv3iF7+/ZAclZIe6Aq2gZ0CZpjqpPSK/bm8cfxfD4EE5MPN24dTlPtbE/ZCDp9JXf2hi5iMRgMA157gv3e8uBgoAtpoTCqDt3m55VVgAuOdlkwnCsBcZJu3FPeTqYuKbiiG0lQcsgDasvcw9oSSqqFLKT4SO8UTy0jVdROkkTtXof7ZMf9AiTLDNlE7ByqDQnWMrfCvLeMYdrVhQRlF3LcRc2Yi2yIVzEAalQD8KtPRMorssJirIIMqRpOUiYnYEA8ucaTsatcbb6KweRtqem4HI0A4HgO8W6xErbAJ1jVmCjn60d40sWrA6W0HwBH4U4smSpoGLZDFiLbsFC5zmGklROUCYOo35jnv6F2m4Vhhhbdq73ifuqBPAZi8UF5hEEklrmQk/YG1ZnsBwzvMcO8tt3QBuPIPitoDcmPPJHmYq92kvm7hb1xx43ui6ynw5SxbNJ+t6+m2lYs1+CDF4PNZxN22pNu9A2EAi5O4P2SdOUHWhvCeA3FuCbYlTDeIEqzLmtxrB2000k+UEezzBsBcXKv8AqIRBI1DDeToRodtQI3IjuH4kBbuXVPO5cH9lr6PT+pwKVggFguIqmMZ1JhnMA7ATp4pM7DWK9N7XcbunhIuIADce3bLCfDbllDAnXUiAf5pryfg+GCr39wZlQ5VX/q3N1UeW5byHnXu78KF/AX8Gdbn7ujf/ACCTMf1iaUu0b41UZS/ezwPhmLyFSNwwMekRXrWF41bzljZCh1BIRspzNqxPy5n5V45Yv928lZI5Hz2n9c/Ki9vtfc1MepzHzjlHL5VTb+DCj1VeJ2WYyrpsFgySI1JkxoZHvFYftVYsYa6HtSDcJmVWIIXMFBBC676/W6EgUsF2tclQVBJkDxbZRO2Udf8AIrN8U4w+IfM2mkADkPzPX8qlW3saVGrw/bBMoQuBpDBsPbKmPO3lcc+ZiamTtNZXxqWQnT/0927bMdSl5Htj/cKxWIXUN9pQ3v8AZb/kG+NabsfwOziWAuMwJMQpA35mQZ1im9AafhT/ALznezi3s3EAUOVEz4ST3lnKWmG329CBWX7RYt3fvbl5LpZnWA03E7tso7zwiZEEGTI31BrS8Z4XewsJh0ITKswT7QcgsQDrKsJ5aDpByeFu2rBZb2HTEkkA/SXUa3ufCUABnMN82y+8iwa0ew3St3gl0HU9xcI8iAz/AHTWm4FiQ2GsMedq3/2LWO4JjRe4ZctquVbyDKC2ZkzW1QDUeLXSdOtR9m+KscJh9dDaTfyWPwqkZPo2HaHgyY2x3LMVBZWBG4YSAfma8+7KXVOGuW30Nt2CtoAWQksNpBhztvlGumuqt8Y1Hr1rz/DXLx71LLgfT4hlXwGWVQSrh/CNC5B/m5070OKs0PHMEhtm/YIGItMcxU5SWENm0A1APTXKfKtf2J7SM1kC4AR4tRyZWGaAdlOZTl5agaQF85/eiLN4KFOW0rOsznzrFxQ1tNCMjHU+/XS92N4k3czBUC7dEctrOkka+ydtKnkXKPHZ7CnFEIkBj7umhpVhLXGIGjEb/MzSp2iObJuPYu5+7YZUgh1ggrpOgkkgjnoCN4PLQDbN3JbZbmoC5YDMRJbTQamVM8tRW24TazYa14lUqGHijr577U61wtVVV75YRiw25lj/AOVYyuzTjBrbMKmJuqpBDuFgaL4jEZd/ToaA/vQdyMrW/tTLHcT5KYmd+tesfw62B/rkGIlY19fDv50Judh8G7ktduFmJYnMdSTJJJWPL0rNxk1RMowX9rMnwlwCSSpCDMQfI+EH1JQHXYmm4VymJ792MBs7mdSntGeuoO/MelbU9lcImUAkrcbxS/LKxXnIgisb+0dcImE7nCHvr1+4tsQ+fKPEXiCQJjL/AHHoacMco0Jd9jP2cuHuYzH4i9bsXMTcYAXBJCSHMeNYElV/+OhmNxGIv47GYnB3bTvg7Vwh2XVrSGGFpdV5uZOsEa616HZvWuF8OFrM4OHtQYICm6fEx6yWYx615RxXC3MJhbL2iyXcTZud9l1z27rlmUiDACASd9DrpW62axa2WuyOFvccxZXEsCtpC73Au3soihZC6mdxsDQDt9f7vENaBFwWyUDOqk5U8CwBoBC7RpRTsNjLSg2b1sh8QHuJdDspUosoAoEERnbXfSslxstfvsyqTJMdNzzOlaJGfJt0XOGpODuXGLoRcAVlAW3lAlgQsEkb0sdxBTbtKTDC2PazfaY9DO9TWL7Pg7OEQSEuPfuMAWBdgFRfDOgAk9Z8qp8VskJbJ1AkTGhMsTvtvtyo6E9s0nCOL3bOCx18uS0YfDWSDItpcz3myz/KkR1Y1RGNVka1eN3xACMgkQrZQJMZvBppDZt5FN4ViyOG4xQY7q5hbojSCblxCRHqKp4ji3eXJeZIGqgg5oOhA0MSfu6VLRVmlFm1aspFtwzjMGZx7KqhINsOcp01B2aYgQAN7OgGzcBCy692AwLFjc0hQGEABQSdTtpQ5uNFi+shg2WQF8b+14YjU66AbVd7O8RXD3C5UPAhQ31dhMAzMADY7nntNaHYUuYLDGxhwt5Ge26sbMIGAGYuSVYtPhBIJjU6Va7M9snTGsxOYZshHVYysPjNCbuKsXHuXUsPbfWTLZWzGDlU+SttG560I4Lg7veBsp3kj6xBnWOgJHxpR3LZ1Si16fXy7+i/km7RIlriVxriZ1a6LsMYLI8MVnluRp0qbtFhrZtuQFVpBZlTKrsrsMxULCyLgELp4fWtbxfDpee3c0YXLTWro5iR4SRvoxYyPKsbc4JeE2na22gOjQQAywTIBmMy7TtvGmjRxKVgjhrorLmuDLmlgARKnLIk6icv3VKOABrYKXIaJKvAGgJnMNh67kxJp+N7NPaeLimArNAgtpbLA+jEHzA91Q8BuFLyHbmPRvzqW6OnHicpqD0Uifoo1BV4I/lYBgCPIo3xo32KvEX1UGC23rvoOemsU1uGi8FayqqLzW1CCYW54lYEmYEnN6UVx/Za9gBbvJeRw+xVDnVdCHKMpGUmNQSYKkgZqTaaoiWNm3vdsrN249sK7lVKtlX6xZQ2VRJcKVgmBv6TjuN8Em7cud1da3qxK27gIzEgmYGeCA2XT2m1ga7Dsvxq4mCZ79gs1oXMpkZrpSHcGfZaWGvM++Mf2h/ahiWOWzlw409kTciJE3GGmkaqBvURu9A1S2U+zV5Q+Fur4QmJVLmp1V2UEsCxB9oDStVwm+bdju23tsyeUo7p/wCNZHgFs3GvW+8B75RcVmPiNxGzDNuc2Ykn7WXSRFegvw/W45hFZy5YsFGpJJLHQak86qUkhwwTy/2oo3MceQMUFxXF7dpjdUOHTEhmUgMpYLaLAENIDBeY+saKcW4jZtQWbvEBA8HiJaJ3ZgseYrG8Uvu6aCe8Y3CQoBmMkGDGyj4mKIuxvBwTba/4am7gVS+L5YpacEDZwtpu+Qh0JgZNiJAPqRNDB8ZCtctWnUWhdzIxCpmkNJPP2cg15rymKfge9vW7i2y6tDEMsiGN5VksuuWLhJ5DNJ2qBOzt7E3Gf/RV1QHOTrlULOWJ5E+pJkbU0thkSathe2+IYBlDEHYifwEVyieE4QttAucGOZLEkkkn6vnSpmGv9Te4BGOFTYFbjAyQOZnUmOXKmHDN3mbMmTLBGYe1rrpPlQw8SZeHG4u4vDlPtZum+poCeNYk7L8Lb/nWUnTIlF30bK3Zh2JdYOw8Wmi8ssbg025YWHHejxAjQHSc2u/mPhWMsY3FO6jxQx2AAJPILO5mKWJw2MZjDXFAMQWUeo0M9an6BxdfH8BbtfZK8OvKrljIY6QSmZe8HtH6uavPuJYXult3sPc7y53gUZUyqWAJhSVXPAEnw7HXfXR2+G4hHzXLsiD4S5lvCQABEEzHyrO9kUKXLbXWyve7wKmy9xdtOxIbLCeJVEdCR1rWLqJcISlL9S/2qw+PEWsZft3TcI0kBQq2ixd2RRJgLMg76CTWKxXHXcQ2up9pnY69CXPn5Vv+0D/xBsXckqtq3kWVgM4WSJMRouUkTy6155jrYDAL4cgAB21GpI86cdm+1Bsis4xswOhYAAHaAAAAOQgAD3VFfxLneSNiZ1bbTyGwj1JmqjYjcLrqfhU9lGOpBJgkTPIH/tA+R6VpbMaDvZziITMjOQCQWAOUPl3HoNYkUu2WJQXClqMhAZgGzKrndQ3MgBZPIyKzNwEnTlAHuFaDH4Cy1uyLWjm0O9mdLgJnfTUdKTlRWPDKbtE3ZjK2H4grTBw9tzHS3ibR0+J5VXwuKsrJys7nYaKvU+JnkH3c6m7KATi03z4G/wC/KBc/8J+ND712z4TBXQAx9oAa7GmZs5/FNTltIoGvNmMbAuTtMbRXbXaO4NkSTpIGvuM6VVtKDOWd+flr9+WqC8pmPLpzilZVI0dnFEYZrg0d20klidFUSWJ1BLxT+z3EgLhe59YC2SWk5DGYxuIOU6CNxUXFVNuxatjQlZb7yP8AcT8KEFsu4hjrM6ZSOkc5B/Cph5Ov1LaUcXwkvv2eqcG4PcsswYq1oDwfaGskTtHx16VZxvD7bFX7xrbKR4kMN6ehrI8D7Qu6QZ0AXUmDAgabDYVfa8W/+5/KtuSPNpnO0/G/3e93lrwuyznBIcH2dCNdmOx2JrKWcW1y+rsAXd5Lc2JMyR+NaDF4BHDB87azq0BYBGkDb1odi+FG2zqEbMmUsIJIChyRr/Sk9Kxkj0MOXak/8V9zU8D4MtlbZtyVIfNqPpCmVhsSNR31uJ09aJcVxvfm/aUBRbdbDD/qYZCVttPKRcUyOeWNKi7J3C9oi3bVrNrMwfMcuZgxfMd4GY+ECdthqYbPEhcFq4ROVA76BdPHatLI9ojKRrO56CudprbPQWfHNpQjbqqLGCvObc51Ftrd+5lzDMtw4rEkkLvqp3/kHQA+fcbwB7+5LKiqik5tNvo1gAEnbYDat1bvveVBl8A70G2q6G4l4LbUQJ1BzFR59azHE7ti5mR70AOxGW0ZGZmZlzEw0sx19Ogqov8A9M586/oxtLv6gbhTd1cUlpggwAwOQjx6lQPZJ99aTtXj2xKd2VYspDKT4sxJCldB7QDj4TpOovD8F7wZ3YgqMigqQSqloJmIGUrETqDtGvoGG7Ld6VZBctaZRcvkFzby5QqooURl0JO+pmtWzz1JoxWHwlx7SQF1BHiMhwQApygGTvrpsPSjnDewFxshuLlC5pGUmQwjVTtEnUmdZjStjY4JbsmVcs/Nh7X+4HT0HxqQh+bD3z+dPvonm6r4KWG4IlsQMo9SoPXyj3RVj91X7S/Efga61sjmPgfzrmvX5f5qkmTo7+6r9pf176VMyH7R+H+aVVvyLkgpwy9GExAn2WUkbaSkzJ8+dCTjdN5brIUE+QExp91AR2su2774ZQqJcFtgMuZmDKpiTMyekUTbDufZCqoyjRVMqdQczT7JkjYzFcU30dkYoIYTittbqs0si+LT2jGnXQZoEzyjyqB8Q5mARv8AVOkGOfTp79qZYw10AAux1aTz12MqBrqPd13rjcKJaWuPouig+GdfFBB/x51m5XoptLYG7VcXe0ttZykvnkQf9NlIBGsgmD6DzMZXGcc1tMNDaUKDrB1mT6kk6UztHi2OKugnwocvULrsD0mRP+aC426CsAjkd9dxW0bVI7Fjx+y5/NBy72kHdvaLH6QkkxqWJBJzQNdBVCzatMxLyCv2iZ0A+zt0nYUOwN/xnYGNuuu5p+JvCCMlsachLbcyfZNdSpHlSk3oLfxa3B0YAAbsF3JGiyC+06DTypq3hcYhLdxvCfZLEhTOb2dlObXYamd6A2bxKkBJC6yROVZjUxESRvRXgfFe4uC4QW8JEKcupiJ0Mjy9DuKUp0b+nxRndqyynCihnubqZQSTlbQAaySNAAaZbKc2b4a/GdaPP23RkZe5chhlPjG0HovUn3VkiDWM2er6SHG01x+oS4ZcS1cLoXzsjIZywUdSjiI5gnXzoBxDDqGMEwNADBO06n30QSQCQY0MEciNfwqfA8DfFqbhKpbRfpLh+0AW1HMkachAHPfSMrWzy/VY448vGPQNw9+2qqHLAyDIAjrEb8hXMBYtveRQSVZtfDEACeZPSpOKcFuLZt4jL9E7MoIMw68mHLQadYNLs1bm4zH6i/NtPuzU5aROGHuZVH8x3HsYWvtBIAAQx09ojzE/dVbDYMMQp3YgKROpOwPSTp6moLt3Mxb7RJ+OtSJqImiOkTmnzm5eWaDgmDZVaAYDanpoKKW74jnOvx0/zQvC4ksS53eCf6o8R97Zj76lfEgc6s5grwnH2v3nLiFD2UUs2mpMiE0PjbxaA7wo2otxD9o9oHu8Jg10YKO8gAsZ/wDbtjXb7XOse5+iN1S83DoBqJUAQB1YaSZmCBzohhuzF1e7v22SS/eZSVDwsZSiEy0tnED7POaylKjpjiShya7NLgO0GJv2rbXbjW88sbVtVS33MXRDKFzHME5tpKka1YXszbNlijMlkp3pYeKO7KhbSgGT4+9HWWJiTqYv8BRiuJZzZNxWDWblpi4zQCqqSugghTt4pO0V3DYzukNvDh0RmzHM2Zi20/ZTQDYaxrrWFOT2d8vUYsKj7S3W2V+z/DjYN5ristvvDesTGbO6Qwa2SGAHhImPZ89I8JwJywNizbtD/rOAW/sUCAf0TU1mzDZiZb+bxff+NXDxV9crEn3D51rwaPNeblpl3hXZWzY8RHeXCZLvvP8AKo0X7/OiZ4ch3XfzJJ+JrKtjsSTM/wDIfnTDiMQdz8x+dHFsdLyjVjhdvofia43DbX6NZI3L3l/xpjXLvl8qfAL/ADRrDgrI+z8RUZtWRzT4ismXu+Xypoa71Hyp8Av80av6HqnxpVlfpuo+VKj2xW/KA/EbNlsWuJVnLJl8KrCkqTqWbXX0q+/ad9kCr65jp6KPxrAd8euv660jdJ60vbsORub/AGqeCHuhZ+yMpHxmg2N44mRibt14BMZ2AkCY6Cs+ltjspPoJ+dUsc5Ia2oJMgN5QdQfeB86ahQcrZd4XjAFZiGLs0giAI6Rz1n9Ch4sI7XSpjdQCNAc0+EztofiatlVt2ySWBHsgqILHlM/hyo92e7N2xZRriks4zEGdJ2EekVpQSne3sxdgMhzFTtGsim3brMwk84gcq1PGrKuGNsLCvlVRHsqjEuRzliBPKKFXcGrd3kIm4SSQOSTJg76j5VNmqxfLBptQDqddDrGm+vXlUltWCzsOv3etSXLZdVAEd4f+IMT6eEGuXGGcLEqV57jf8qlo3x1F6/dkYPeAawZMbxyj8arBMpjPBHk35VeayAsLynz1pl+0LlvvV3XR/TYN9wPu60IeWLq/kVq+O7YE5oOh1EExProh028VHcba/di2GksMlm66zEXiilp9MwjpJoHw2Ijqw+cD8a0XbJ//AFeIiFPfMpPMqkACekR8KrSOW3J2Q4Alu8wyAAYlZKuSwDIveKVgeG54YG411qhgkVMLcdM3ikaxyAUbf1n4VprvZ+2jYEpefNfKkkMpKrkQsywoKEO10c9vWs5xW4Uw6W9BmC6CJn22Om2sCPMVLdqjqxRUZSnVVF/foz804UrdlmYBQWJMAASSTsBV9OFXlcDuyW3IOw1PtTEbHerOElwjPACjf3/AdaKNwQrYNxw7PcbJbVdSSNXaB9UCF9XGtN4dgnRs8qxkGIzKIM5c5Ox2IUH1o7fxV3ENBk6QFQZVA6BRpHr50ibS7KXZ53w/hYW7iNAa00tqpJRgynwOuZhIJ0MEUbVrt253i5bR0EqIIVfZUNEgDpPU7kmpsB2cgeM/2j8Tz/WtHMNggogQANhtT4+SHkfSIsJabd3LE7nr+J99W8gG/wCZpl/EBBvUK8RToxPXSjS6BY5y2WQpO5gdPzqUJVT+KryB+ApfxJd4I93+aaoHin4LmXyrhqr/ABJfP4f5rv8AEF6x7vyNMXty8EzPUTE1Gccv2vkRTDjk6/I/jQL25eCSOVdJ8qiOPSf8Ux8cnX76LDhLwSm5XagGLT7R+Fcp2HGXgzVrsiPr3C3koA++TRC1wGwkHICereL76JBTS0G4mkNsiW2o2AFR3MOjbqpnqKlYio3U8qLJIBgrakEIsiYMaid4Mae6oOKYzJbOsE+EHpPP76le21U8YQo8TADzIA+Bo7LxqpJ0C7dod24T2iIB89dTHu9IoVetm2H0/wBKwttfO5c3jrvUmN4tYX2RmP8AJoPyofb45dnQHL0Jn7x+FT0ei8sJu3aJnI7xba7IArH+hdQPetdRUZyRuggj3kmfPQiqa3WDFgsEz89TpFS/vbLrAE+Q19dNal2ysc8a25fN/podhbo7p7mQb7dTK6k+rGp8KhULcyghh416g6EH1H51T/ibAZQFjpAj4RSHGn/QH5VLRtjy4oUnLVeBmIw3dXQubwNDK/8AITodOYgg+YNaXj2GFwi9euR+8jvEyISCCdx0PIg6jnWXv4prgCnYEkbbtExpzgVqezPHTatdxiLPfWAcyHNle2TqcvUbmBG5q/g8+TgpNLoWBwvcI+IWXFsQSwyw1xSiwJ8Takx5a0CxDm60hYAHPSOpPStJxrjAxAW1atZLSGVXeWOhdubGNNdhO9U7fDtpknkOQ9I0n0186XEJ+ok4uN6f310DsNhspBElgZBEiCNiDv8Ad60Tw+EuXW1kySeZljzj6xnmZ9aOcP7Ms0F/COnM+7l760uFwK2x4Vj5k+p3/Cro5XIC4Ds8Y+k0+Z/IUXsYREEKoj9bnnVojrSGZttBT0iOxm3+KebDMNTE0+3h46E+dTffSq+x3XQMfhOurn4T+NcPCOjj4f5omW/X6NMZxyp8UarNNfIMPDG6g1z+GHqPhRIEc6TXenwpUP35+QY3DG+0PnXP4a/UfE/lRXvKZn9afFB78wW3Dn8vifyqM8Ofy+NF29BTIHv/AF50cQ/ETBDYB+nzFNPD36fMUYL/ACrmaih/iJgf9wudPmPzpUWNKnxQvxEisbfnThajn+vuoae1qQRaBc8tVH4fjVe9fxV9SJFoHaWSY84E1lYOCXbCeKuogl3Ue8UBxvau0uiA3D5bfGmt2aQkF2a4fN1Aq5a4daUQtuD1kH8KoXKK6AF/i2Ku+wBbHXn86qL2fa4ZuOzHz/zWxTBLTXtAeVMhzZnrXZ5FGgHvp54PPsgUba8g2WT8aSC42wgedMm2Zu7wN/Sq/wD+OXGPl56VsHt5RqR+PuFDcRilBgSx6bn4Db3mk2ikpPoAN2aj6wJ6DWov4QF9tgPmfgKO3LDneE8hq3+K7heFSfM89z+v1NTtlWkB0wq7Jb16tqfd0oph+F5gMw95Mk+6tHgOAAakx9/w/OjdjD27fsgT13PxqlEhybAGD7PNG3djz9o+7l76L4ThqW9RvzY6t8fyq5NcbTzp6QhAUwt01mkELeQqxbtxt8aV30HRGmGO7VPXC9MJ99NaAkI09qovUj40gxHKo3uGnYDs3TX30138vurjUwD0pCH6U0V0rrTD60wOlqaXroBrpU0wGF64WpwpHagCEN50iff76kYeQpoHpQAwKehpVL8K5QIDNbC20ygLpyEcvKmJtSpVzwNpkq7VIo0rtKtDMZe0GmlQEa0qVAE6iF0/WlS3dAfQ0qVA0Znid05Zk6sBvy6URsWwtsEAA67CK5SqY9m2T4H4dQQNKL8IUZSY1mlSrQxfYVsjQ0juK5SoYhz00bj1pUqyl2XEnanKaVKtSBs6VBZpUqBD6iDffXaVMZEznLv0qRaVKkBwbipjXKVAMhuUm2pUqYDFYwNf1pTiaVKgaOTSFKlQIjBrtKlT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1510" name="Picture 6" descr="http://t3.gstatic.com/images?q=tbn:ANd9GcRrC_Y4wBKP3opgtOgULStr0C59r3lPCpSdQL7UA1BppSzhKKf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3" y="1142984"/>
            <a:ext cx="7286671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Ос, ос, ос — лает пёс Барбос.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482" name="Picture 2" descr="http://t3.gstatic.com/images?q=tbn:ANd9GcSpKaMVNB6-N01gc98HOc6LXMwSzohjVggcPedUHKD2IcECCjA0U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214422"/>
            <a:ext cx="7000924" cy="52439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Ос, ос, ос — вырос абрикос.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9458" name="Picture 2" descr="http://t0.gstatic.com/images?q=tbn:ANd9GcS1yAmmt2EbDKPRg8NJEinvLqqHfXz18uyBXLzQQiy512bBXW9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214422"/>
            <a:ext cx="6813162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Са</a:t>
            </a:r>
            <a:r>
              <a:rPr lang="ru-RU" dirty="0" smtClean="0"/>
              <a:t>, </a:t>
            </a:r>
            <a:r>
              <a:rPr lang="ru-RU" dirty="0" err="1" smtClean="0"/>
              <a:t>са</a:t>
            </a:r>
            <a:r>
              <a:rPr lang="ru-RU" dirty="0" smtClean="0"/>
              <a:t>, </a:t>
            </a:r>
            <a:r>
              <a:rPr lang="ru-RU" dirty="0" err="1" smtClean="0"/>
              <a:t>са</a:t>
            </a:r>
            <a:r>
              <a:rPr lang="ru-RU" dirty="0" smtClean="0"/>
              <a:t> — выпала роса.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5298" name="Picture 2" descr="http://t2.gstatic.com/images?q=tbn:ANd9GcS4OMNzqW140yzBC-ZVoDcFQ3TtbYqqSpLNoSlA57Plq7SVwH5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357298"/>
            <a:ext cx="6728567" cy="49308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Ос, ос, ос — на поляне много ос.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8434" name="Picture 2" descr="http://t3.gstatic.com/images?q=tbn:ANd9GcTwqO8JtKPFqswBfL7h4Bu2JnktAtwhXiAf0rgUohn3IBE_ce-GK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285860"/>
            <a:ext cx="6786610" cy="47178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Ос, ос, ос — лошади едят овёс.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7410" name="Picture 2" descr="http://t1.gstatic.com/images?q=tbn:ANd9GcQZ83F80b7PRXs_spN4SWGOZZMHuor3TJ9o0DfkB3DKR7uuJRJUx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357298"/>
            <a:ext cx="6929486" cy="5549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Ос, ос, ос — на палубе матрос.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6386" name="Picture 2" descr="http://t3.gstatic.com/images?q=tbn:ANd9GcS1PdBtkRPWWrDx3z2TQFTiFXgYtihILTFWr51gkjJxZLZqw0KpY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285860"/>
            <a:ext cx="3929090" cy="5245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Ос, ос, ос — щиплет нос мороз.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4338" name="Picture 2" descr="http://t3.gstatic.com/images?q=tbn:ANd9GcRGy1RfCX_eNE_v2PakzALXzSbvyGfvNhCxRQxgw3O8E3LF0YmyW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142984"/>
            <a:ext cx="6929486" cy="50587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Ос, ос, ос — отвечаю на вопрос.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3314" name="Picture 2" descr="http://t2.gstatic.com/images?q=tbn:ANd9GcRWhhy3sEEltE0U4PcZz9-3NXiB1hSmWaa37Nc5ycVaO0ec8U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214422"/>
            <a:ext cx="5500726" cy="5099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Ос, ос, ос — любопытный нос.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2290" name="Picture 2" descr="http://t3.gstatic.com/images?q=tbn:ANd9GcTamqTavWJT-QfI__lHA7RpF39NufJQAig2Ivkmq-p_XSMR0R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214422"/>
            <a:ext cx="5357850" cy="52867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Ос, ос, ос — у машины нет колёс.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266" name="AutoShape 2" descr="data:image/jpeg;base64,/9j/4AAQSkZJRgABAQAAAQABAAD/2wCEAAkGBhQSEBUUEhQWFRUUFxQXFxUXFxoVFxQUFBQVFRQVFRYXHCYeFxkkGRQUHy8gJCcpLCwsFR4xNTAqNSYrLCkBCQoKDgwOGg8PGiwcHCQpLCwpKSwsLCksLCksKSwpKSkpKSwpLCwpKSkpKSkpLCkpKSwsLCwsLCksLCksLCksLP/AABEIAMIBBAMBIgACEQEDEQH/xAAbAAABBQEBAAAAAAAAAAAAAAAFAQIDBAYAB//EAEIQAAEDAQUECAQFAgMIAwAAAAEAAhEDBAUSITFBUWFxBhMigZGhsdEUMlLBFUJykvBi4QdDUxYjM2OCorLxNKPS/8QAGgEAAwEBAQEAAAAAAAAAAAAAAAECAwQFBv/EACURAAICAgICAgIDAQAAAAAAAAABAhEDIRIxE0EEUSJhMnGhBf/aAAwDAQACEQMRAD8At9aI0Uwqy074CodYN6f1nZdxaVimd8oovVLfjpsJOmJvd2SB5lQ/EITZrV2CNzvUEfZP+KC6LPNlHYTFoTqVpEicxIkbxOaGC1BL8UEWLiw8y3UxHZnPP+2air2psNwgg7eOQ+8+KD/FBd8UkHF/QSFoTviEL+KS/FJ2HB/RoLrtEWin+oea2lqtmCm524H+y8ysVriow55Ob6ha69LfNF44FOxqNdlSlelQkTUcBqc/GFK+9Hg5VHEb5QOhX7Iz2KTruK5XJncoIMC9X/W7xSi83/W7xKECtxTxWG9HJj4IK/iT/rd4lL+Iv+t3iUL6/il64b0cmHBBP8Rf9TvEqWz2wlzRid8w2neEHFVWLHW7bf1N9VSbsiUVRsXP7Q7/AEUweqBqdod/opjVXUcVEF6V39kMBOcOIBMeHBBbdQqGo0NY7XXC4QOOSGXzeLxXeA4iHEZZeipsvGoT87p5lKmKjRWuy1InARloATw3KsGOjNlScsgw+ygL6wEl7o/Ud2ikp1Xgdqq/9xCQDu2Dkx2/MGfRKOsMZOzBHynLySMvEjWo79xP3XC+CB8789snLzQIY2hUJkscd0g65b0n4e/MlvkUtS/H7HHliKSyXpWqPwh5aNpknCBqdf5Kd0rYUTXi4hjRhOYPdpnorF3EizxtkmI/qEeir3paqlNwAqv/AHHxRGyV3Gixxe4uM54jOp48E/QhabHQPZcqD7RXk51NTtclWfFFWwKywUyNI7lRt1ja2mS3IgxPDcUSlU7c7sOHAHzC5Uz2ZR0ZSlUwvc07fsr77XIjC0cQELtRisOI+ystct2csaLAcnhyrgp4cpNdBS7rMx8hxIIiDlGeWfeWnkHJlvota6GEkRMniTGm4RPGUt0X2aGLCAcQAzJygzsTr3vx1oLS8NGEQMIjKZzTI3ZSxLsSixpcSC9Fr4vIDcR9vZT2npIHBzcJ2tmRqZ9kMJUFSo3t9kziG3b2s9FpA58qVo1F0BkDHpBz47FatGDF2B2eOqDXfVGAK8x8rladnbHjSZYy3BOaRuSU7O46NceTT7Kwy7Kp0pVP2lNRkDnFeyLElDlbZclb/Sf4J/4FX/0n+CrgxeSH2VA9SC0RmAJGfhmpzctcf5T/AAURu6sAZpP/AGlNQZnOcaC12201Gtc4AE4tOCIFyF3XScGtxCD2sojyRRtMnQSuo80w19E/EVI+t3qqlJzpGHUZyNcloLX0br1Kry2m6C5xBOQzJ0lT2XobaAZwtHN479EWAJFSqYLpjUzkDuMKJtjdqYz3laQ9DbQdTT/cfZSU+hlba6n5/wD5StCpgFlmz+YZ98J77I2NXE8lom9DqkZ1AOU70h6Eu/1ATyI3bc0BTADKdMNktk7c4CvXMGuqQ3C3L9UyQIy4keCu1ug+GSaoA/SfdR2O6WUicNqYDEeYO/eAnSZLtFW12B9R0yMp9dVO+hUZTa0EZfzciNG4Q89m0B05wM/QqcdGn5DrBHEEn1Q2gpmU/wBoXcfL3XIz/sD/AM1v7T7pEfiOhruixj5HeKz9+9H6lNgIa8ZOBMGOEoo+sQQQ5xE55zl3KejanYzGPCcxkct44qfCjVZ5e9nmNosBdWAbL90DM57gjdPojaMOLqXxvIgea9FsNlpsa54owXEF5DTJaMyAOMCQOKtWytTNIucQHGMLPpLoAy35yUnH0NZK6PN7L0TrP0a3vc0fdXB0Hq7TSHOo1aq8bG2lSa5jw6CBlqTqfKUBdY3GS1riS6Z1kHNJRjdWWssquio3oZUB/wAsjhUaurdE3gD5G/qe0TyR2pbMLKciHMJxEkNxN2DMrjf1EmH1GBp3vaSOIjajxRu7Dy5PozjujTxmSyBq4OkDnAUrOixJEP4zgcAB3jMrRVbxoVMFOg4FoMuhwxEDPQ65pLbeAa8dXJeJlpjC0EQC6NuZyVKESJZsi70BKHRtjmE9cGt+p1OM9wzUlk6KU8y5tSrJ/K3q2n/qcST4I3d136Od3Ej/AMW6NCJfiDGbzzHuqpLoz5t9gI06dnAizUhuxONQ5b0Qo2isWgtZRZIkANgid+SD263fEV5jsjID+luZ8dO9HrPaizXTaiwuyN1e0j6TydHqFTtN81GfNiYd5Mt8Qib71GweKr1G9YCTEQZ49yuORpkSimUW9JKw1J8SrNDpa7bKDOp4cTPphzD/AEEwR3FM6sHmvQjjhON0cMskoSqzVWbpSHuwiZ+/cEcoOqOzkAeK82u5xbVw7ZndMbivQLDVDs57hoOC4MkaOyErCHVnaZ7gl6rKNOWXonBI94AXObgq33I5w7FV4PFxIPnkhFnuKuXw57mgbS5xnlBzWrZVBT1XJoVJmQt1J9B2EV6k5fVGY5lT2G/6rXRU/wB4yJLgIcBv0E8olFLfZDOLUb9oQ2s0jtE9kZnkM1VpojaZpKdQOAIMgiQd4Oiq/EEVS1xiRLdxG3vCFdEbwxtezTCZaNzXk5dxB8UZtljFRuE5bQRq07CFHTL7RNiVW13XTqg4miSIxDXxVax2p1M9XVyOcOOQcOB38FeZUGoIjmiq6Jv7M1aejRpyZJAMhwyI5q/cV7Eu6p7pMS1x1IGoO88UbxjeEMtFxtNVlWn2XNcCRscNvIxKrlapgo07ReqWWTMkdw+65TrlFsrijycdL31TDHRkflaGjIaSQofjbY76hzqH7JQ2yj/NJ5A+6sPv+gPzvPJoCiy3Xor/ABdpYCXkxBiHu+bZtUVfpPVwEmniIOru2YjcOKfW6UWfQhzubgPsh959LKJovY2mAS0w7EZB2EEI2OLS9EJ6YvBzaB3RHmon9NXk7CN2k8+CxloeXGSSe+VZsNWpIwSTpETPdCpwbOmE4J7C1rvHrTOENznKdDszKYxjjv8ABFLFcdtqiQzAN7gG/aVZrzYTNWpjqObLQ0SGid+9NYpjlnxL9ljo7d9XFAMOcJjc3TE7nOQ8VsbFcpY3PNx8t5dvKxnRbpThdWqvzJwgTJcSJOWfFaWw9LHVg44MEOjactdq03Ho4Zy5u2HqV3OPzVAAh/SCgKNLEKgdi7Mbc9T/ADeoTezjtQK+7zxPAOzX19krZOghcVhe44wOzpPLM+Z8kYtVQjRruMiM+CE3PHVtEuBgE5nV2Z0V15pnV7u8ygBhtueYUlO8BtVHqGl4AfMkDxKL35YqbGDC3Dm7OZyA19EaEtgi1W5ptDMOmTTP9cgjzb4KW8aGWIZb/dZ5lol4z/M3/wAgtY6niB3Fej8Z0ji+QuQBtTS4SPmbpG0e6JXJepdkTmFUqtwGDsVe1UoIezsk6xpzW2bBz3Eww5+P4yPRLsvUuyd4ohVZiGS87u68KpgdY0c8lprK+rGdYH9IledPBKLPQjljJBLA5p2qR1s0kx3qoygD8z3HvhWaVgpbp5yVL/Yf0TNvFm0juzQvpFYX1qc0jpILTlIO0FGWNYNAByCR+HaT4rPV6NL1tme6J3PVo1HmoBDmwIcDniB2d61CD2u+rNS+eu1p5gnwEoRaf8QrKz5HVHngAB4uhNxbBTSNa5gIggEbjmmNsrBoxo5NCx9m/wASWOcG9W4AkCS4ZA7YAWvFpClxaK5olASOcAJKEdI+kIs1AvAlxIa0bMRk58AASsA3pU178VfHVO4xhHBrZgeCVfZauX8T0mpfNMGMzyC5eQ1b7bidga9rS5xADiIBMjIZaZdy5FIXGZka93WoRDXEGZiYHMlON11RSL6nZIBgYgZI0ymRsV2vVPWkTl2CJ4/MkqAuL2g5nTPhCyUrLaAVnqEubO0Ge5FbFZGuqkuHZnIEZGZ9l1Dow/KdiIWi7qjWgtEkEE8ANStKJs0V1dEqDgXVSA2YFPEGzGpJ1HJHqXU0hFEMaN7S2fGZXnFa+WNpgPdDt2p11Kgfb5zYQQd2a9THjSOHJNs9Iq2nF+Yd7x7qrXuylUkvDCT+bESdIG3JYWver3mXETAGmwJjbeQtFFyj+WjJ1F/js1dn6JMYZDweBy9CEVZYmNGYHPrCPusEL2cNpHJydUvdzmwS7LaDmh4taph5N7PQGWSmR8v/ANp91E+66RzLDnuefdYez305gImZ3+CuDpI7+ShYvtClkrpmr/DaW54/6yu/DqP/ADP3n2WXb0nP8KkHSf8AkqvCvojzP7NL+HUPqf8Au/snfhtI6PqfuHsshbL5c6MEcQftCmu69SDNSNNJOu9R41yriV5HxuzStuWmCC1zpkHMiMjOcBEg540DPErPWe3tMkTuEGf5mrTbUNjitYxUTGU3Iu2qnUPzDTcqjmO2gjuUjLcfrUvxzo2OWqk0ZOKeysGtjST4JG1HD5cQ5FMrVQTkIO5NFTfI4q9VszuV0grZb0tGx578/VPtPTN9LJ5aXbgPU6BAn3q5wLWdkTGLaoBd1IVW4+00jMl2c7Sd2q83Lnx3SR6uL4+Srk6Llr/xIraMhvHU+yz9u6SV6vz1HHhMDwChq2eiHPaagbhcQCJMgHI5TwQl78yAZ3HfxhZRyKXRtLE4qy8HudpPPZ4lObA+Z4HAdo+3mh73naSVYpUCWukbJB5bPVG2TpBW6rTTbVaTJaM+JMZCOa9Ys9rljTvAPkF4zd8BwPEQvWrNaKeESDoNvBZy7K1RPeNJlVhbUaHDWDv2EEaFZ60dGqAOTD+53utI2rROuPxHsp2fD7cR5n2WbKjJrp0Y9vR1myk0jiTPmlWyNosw/wAtp5gH1XKLNLf2eYt6NsmXSTEZn7BT0rkpM0Y2fFXQlkKSmxgoAKteVKaToyMTllpr5K2Kw2Jrs006diZ5BfhPXOnZA8gq9327A7P5Tr7o30uuwsrnLIjLjGXshFnuGtU+Sk93Jpjx0XQp07I4pqmH2gRJOR709tFp/OO/JUzY6lIBlVuF0aGNNhy5KPrV3xyJo45Y2mFBdjj8rmnk4LqlzVh+Q92fohXXqRlvcNHEciQrTRDTLFWzPbq0juTC8hSsv+qB85PA5+qsDpMT89Ok/m2PRUQykKqXrVc/FaDvmoRxY8jyMqKo+zn5S9vMA+ipMzZGKid1igcW7DPko3Wtrc3GBs3niquuyKvoJ0rSW6FXaF7OGp+6AMv5mkHnCuU7ax47Jz8E1KMvZLhOO2g62+t8J7b6M7ECNSFwqo0GzQ/jxTa98YmkZ5+iAiql61RJJqi4ScZJi2m2GciY3d25QdfxChr1M1Wc9eVP4n7Posf/AE0l/D/SyaoxapWvBOSq09c1ZotJIDRJ3ASVUMPBnPm+U8qqqL7Gjbntj+clOx5OpgfzYpLNcdV2byKTd7j2u5oznnC01zdH6bIqVGAMGfWWg/N+ikInvxLbicfJAno/0brWh002yxuZeQQMs8t54LX1HuZk4EEbxtjftUNv/wARqdFpZZwXH6iMLf8ApbsHhyKytq6SVq78VR5MAgbgCRksJr2y07NUbxjaP53qKpfkfmHh/dZR1edXFMcJ2rBmqQfq9IhPzHyXLO/ChIpNKNdCXCE5qUqSiMD+QnRzSlwTHVwmI59AOiWgxpIBjluTiFXqWyNqp1bw4qRgbpyzCKdQbCWnKcjmNeR8Vl6LTUEimY3/ACjxOS2Vot4ORz5iVzA2o0YgJ6xrZ4O2BX53iiCxqbMbXs7Q0GSCZkEZAZRmNZz2bFW6udCDyOfgYKKXxZoxgNzaSOYB2oU6lIaeHoVpD5q9omXxxHgjUEcxCYKitdVHyuLeEyPBQvaf6Xd0Hyhdkc8Wc0sTQwVE7rEwlu0OHIyPP3XYRscO+R/bzW6mmYuA51VCq1cudJ/gRJ9BxBgE5HMdoacELjVY5pPo1wxS2SsV+i6AhYrEDISVJQqVToCTuhc6lRrKLZpbLawcnDvzV2maZ1kd/wDZArJdtU5udg4anw0VyoMJgrsxZuWjjy4eOw/Qu2k7StHMf+lM3o6SYFRv85ErNNrKVlrI2rotHM4v0H63QyphxdYw/u9lFS6IOntPy/pY53qAqAvmo0CHuHeVXq35UOr3HvKh8TSPM0rOi9NmbhMbaj2sH7WmfNWfjqFEQHAD6aLYnm93sViH3i47VH15KyckjZRb7NZX6Vhv/BYGn6j23/udp3AIPab0qVCS5xJO8k+qHMknLNWRZiOJ3LnnlNo4x4qLmW2NFXqWVx1Ulluio89kE7zsHeueU7N1Gi0y3cURskHtVDhbv2nkEONlFLTtv8gmim5xlxWdjo0gv6m3JlIEDa7UneuQVlnyXKbKNuXpjnqLrkhqpFCuqKJzlzioHlACVKip1nKdzlA9qQylUCmsFSGmdlSkf+5c+moK4IacIk5eRBWeRWqLg6ZWvoAPqzpid6lA6Qmm3kfVXr7t0vqAZk5jvzQyg5+0E7soWEYOjZsjqVVCaye+wOJJPgozYiuxM5md1i012dF2VKLahqEF0wA0EDMjMzw3LMfDFbC4r1FKgyROGTHDEdJ5qZzcdocYpgu2XGaehDzsgEHyQSndbsZaYaY255E8FuLdbBVoOeyQDvy2gHJZWjnU8PVQvkSl2V4oorVaXVDXbG5LTt/FS303sH9XugWNaY5clbJlGmaKnb11otAKz4rFSU67lvjlxlZjOPJUFesUtnEnkhza53KenaXDLJdcvkR9HMsD9k1auTwCrGrxUgbOqsUaLRslZP5CNFhorsaTsPf9t6JWW75zd4KanWU9OoFi8jZqopE1OiAMlYo2YuIAEk6CJJ5LqVnMAmQDpx5e6M9HqDxUOEuAAlxyPISRPmsXIqiSz9HGU247S4NGxg1PAx6DxCht9uxjBTaGMGgGp79ncit70WgY3yS4wMz/AOoyQp7GRIJncUWhUyiyx8FK2yqyxqla0KhFdtmC5XAkSoskaVxcnQuhIYyVG4KaExyAIC1NcxSuTcBSGQOpqNzFc6sJhbOiQwdUsw3BQOsg3IpVpRkVCWIAGPsgUD7DwRZ1NRmmkAFfYERpWYCyukZiYPepnUlWtRcGODQSHA5DPZkVE02i46I6f/w3RsLvVBLMC1+e77ondzi2g6m8QTiOfj9kJttpgiCZzyGqxjF20aNiXw6WnmgvVyips73thwjTmlbd8LoguKoxk7YMFBSNpol8Gk+GK0skptCeFY6hJ1KLERhylbUSCkiNkuYnN/Zb5n2SsZDZWueYaJKP2az06IDqpxO2N2eG3vyVCrb2sGCiB+r+a81VYC4yTJRYghb72fUeHCRlAAP83pLsvCqHuAqvGQMBxAzJ2eCgMQAd6ioOHXZcNvBY+zT0ay7az6kh5LsOk5wDsCkt4gjxiNyW5miCRt88l14O7beR9QpTfKgdVY2md4hTiFE0hPBXUc5IFybC5BRYhISuSYVJY0uTYUkJP57oER4UhCkKaQgZGQkxEDUwpCE0tQMiLU0sUxCYQkBC5iYaasQk6tICt1aaWKzhTSEAUK9ia7Ud+hVZt0sboEWLEx1JA7BZsQ3JjrIihpprqSBAo2VRusaKmkuFKdiAAzrIprLcr6hhreZOg5o7+HYGU6nZIqTh26R55pllovL4xYBObgdnAb0rCiP8KpWcS7tP2f2GwcShVtrOqa5DcPvvWzr3DRc0uLnCNXuOIuPHeeAQKtd4B7JkbyIPggKADbGpRShEnWeFBUoJkgi3VtM0lhtLesdibJyz3ZLrbdVQulsEblFRuqoCTodyVF2qNlc1tAZMZYj9kturh1Rh5+Cz1ntBa0McYOZ9kVsdIkgnOBs4mVEY/lYSegixTAKNlNTNaugwFC5OhckUTALk9IkWNKaU4lNIQAiSE4BcUgGEJsJ8pYQMiLU0hSkJhCAGFqUJwalhAETmBMNJSwmkIERpMCkXQkMhc1IArdCzOeYaJ+3MrQ3VdtKmQ6o3Gf8Atb3HXvRYUY+rAIEGTsjMzpA1IUpuyrUHZpkD6XCHHkdvktVb7O+pWc6mMiRByGgA+2iJWajhGY7W07e5K7AwVC6XUo61rmx8rSMLATx0Ks2h7WRlLtzdnMlbCpe1DGaeNuOIM5gSdI0J4eKpWjo7TObOyTtECdumngEmNGFt9SqXNcSMDZ7MwBI3HXmobRanGmS1xGg81P0iZhqYesDwPp0B7siUDs9bYkMM3fT7Hf7Kx1SZdhlh5n7K7gVohlM0Fws6uYE5tJNElZlhB1Cu0bOGjIQnNYngJiHBqcAmsJ2qRMQoauShckMTEuSBOSLEhcAuKUIA6E2E4rkgGwuKWE0pgIk5pSUhQAsBRlOlIRkgBsJhCkhP6oDN8jhtPsk2kOiNrCcgNUrXhucg+cdyP9HL4pUjnSz/ANSZcAYyg6DPZCDU7kLnEuENkkDSROUnYs5SKSJbNVq1WhrIDWEkOAwwTkcxr5lXjSrsgkiq3KQD1b+QOicw4G5kNa0cg0fZCX9K2VXFlN+EAxiMgv8A07h5nhti2UaOz9IKByLurc38rxhI4Df3Kped4uqCGy1jpEjImNROzkghpsB0BHEZDeqla+2NqYKM4QNpxCdpbOgV8rE40R2+5TSxVA8QBo7I74EaqhSvl2EhryAdQD6hTXhbXVJc4/lfA2AQYjdmQszdT5dB0j7JMAjWq/dD6A7aIvEnch9npkOzBCaEaG5nTT7yiDUMuvJuW9EmFaIzJAE8NTQ5PBVCHhPATAU8JiFATgEie1AHQuUgauU2OiuEoSrkkWzilCRcmIUrki5IBSo3rlyYCBK5cuQAxOdsXLkAV/zKa1uJpsJMntZnXULlywl2aovXK0SMthROvquXKQMt/iBUIZSAJg4iRORIAiQsbd+p5rlytdC9hrrD1ThJ2beKG2M/7/uXLkogwtU/4b+TvRZm5/m7ly5MQUeft6K3bMqTY+ofdKuVIkku3T+bkSauXK0Qx7VI1KuVEkgTwuXJjHjVPXLkgJCuXLlBb7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68" name="AutoShape 4" descr="data:image/jpeg;base64,/9j/4AAQSkZJRgABAQAAAQABAAD/2wCEAAkGBhMSERUUExQWFRUVFxgXGRgYGBcbGBgVGhgXFxgVGBgXHCYeGhwjGhcYHy8gIycpLCwsFx4xNTAqNSYsLCkBCQoKDgwOFw8PGikkHBwsLCwsLCwsLCksLCwsKSksKSkpKSksKSksKSwpLCkpKSwsLCkpKSwpLCwsLCwpLCwpKf/AABEIALcBFAMBIgACEQEDEQH/xAAbAAACAwEBAQAAAAAAAAAAAAADBAECBQAGB//EAEUQAAEDAgMFBQYEBAMFCQAAAAEAAhEDIQQSMQVBUWFxE4GRofAGIjJCscEUUtHhYnKS8SOCogczU7LCFRdDc5Oz0tPi/8QAGQEBAQEBAQEAAAAAAAAAAAAAAAECAwQF/8QAJBEBAQACAgICAgIDAAAAAAAAAAECERIhAzETUSJxQWEEFIH/2gAMAwEAAhEDEQA/APF7UeBRHwy6B0iDN91iinaVPMTZ2YAZspB6NEANFvWpyto0YpATbN3zkj97qGV2u/MY0sXczZccNa6UattQuAyjSIJI8YhLO2hUMe9Bu2bfD/eLrRwex8zA50gWtBmOKriNmMa4bwbxPEGPp58F00Es5zzmOrQYMSDmdu6Kofr6srPkWBMSd9rFu7uQ/lI6+KldMPbb2pWcH8oaTIBIjeDr3TCTq1QCQHZo4GxBAI06o20CSQf4GpFlACYGpnvWLXSSj0Xcrq9FxvEfEd/fooEaqMNUuZ9eHeo2OC7efKUHGtOUXn3h90aUvjLlsnfJA0AAA+/7KKc2dctZ7rhULZa4uAN4i38xT9FnZufDS0U35ssR7hbDoG8ENJEmZAWThKIFVpbbJeToYvFtbiR0Wh7TYyp2zeydDSxxuzUMl031B4jUKybnThn1l2HtF7c7yN8ERpENiO5KmHHd9tLj7dyA+sHOc68G4sRqL23e95RyVM11yuPdejHWlsQDmNzcmJ38+fBCbm1G7l5K/acXHdr/AGUUa14HrwS2zFzy9dD0qfu3FzeI38kJzmhw3+J8lWviy0WHCDEyua0b546LzyX282rTGHxmQgn6C3HiLgfTv44kdtnBkBriDbQggaabylK4aNL9QdI0K6i4do7hF9OFhfpr3reM13/S9+jzq7nEuIJneTMQTa+sC9rSe5AqTBjx3noNTf6KDXbBb+bfNh3Jam12aN/XePUrM3ld1IaNMFovJBP1k8tPqh1sc+jSIpvLS973EWkNDWwQTcXzaaolN4BkiTprYzAvw4pXH4QPk2BaOB1B+E21i66+G3loMYZtdtRr6ubO9ktzxOUyJvcbxFjdTWruLybk75JJtM/RIbOpuzl/vFgcGzvvIGq1KmGHvZYJJmL6DWAN+inmv5aqUCg+SIF7SZ3zM8v2UPM6Xju7tURptpE6A7+YPP7qdWwAJ32E8beC545aalZtY+9MRuIA8Pv4oVYSIR69MyQRfhzVKgIA1GYHvE/qPJe2V2srJfTgKo3W9cU3WbEEgwZ/SR63INKnJXTblYllIRcef7LkcUFyGnq8QG1ALyRykSR3XGiPUxrYsDAGWzYcBMEzruJ8FUUJjs5GlgwAZpFyNYgbt29QQ8NL87bbolt9OY68uS+PjlfUqr19ruMuhoG6AQdCYuf4Vk4zESZnQCOXxA+SNiKpuNAbxAt0tIQKsWcTMG09LdP3X08c76c9kKtV2axJkT+9v5VbQHvG9WoVIqAgx7pg3F7xHihVPicNwn7rpXTD22NoNgs/8tp+qXCPtBtqfOm37pUH1dc7HeXoSYUtjw/VBPAqWNA4Jo2YNTdBJ8vHTwVa9PKATckg20i8DkmMPhi46fop2jSIaJ3GPrv6po32W7TKZabgHTpHHmtrEXpUXvMuax7bAQfdcDm1g2brxK8/TMEQYdIjruut3atL/CY6m73S4l2pkBhaYiw1iABuVx9Ofk9svHAZ3Hjl82NKVgKahfPv5c0N0kD4GxY30jvlDLncljTvL0khVzxf7KhJXaXM8LDU8E0xnZJ2hlT3pm303WR2Bxggm+4R4X6Jao2pE5OQiSR3QncI12US0zv5Hw+6xfHl7jyy9gYl/HklqD4zSJki5m0W8FofgZ3O8R92ogwHu5Y4n4mzeBw5LpPHddrbuhMotJEC0E9JI6q725Gxa+/U9I8VY4MjLaMojUHyQHvMg7uEXtcQVn4cr+mdrAl0xqR0439cUJ5yFxcZ934Zs4giRoQbE+W9amD2tQa0ZsKS4WLmvAnnGYcleptXCHXCOMfx/wD6WsfFcct7GS7EMMBovmEWsBOrTMX5haFKrwn9+HAq/wD2hgtfwrxpo7u/Oiu2nhCRNGpb+Ib/APNyWfJ4bl/JfZGjUzGNDrpcCLmw0get9KrhM33zqbWg8eK0K2IwjzOWs0xFnN04QsKtiwXQ0OLZIDiLjgY7u5Ynht76ahx+IY4ERfzWdVpgaXHdPei1DI/ef7ILzor48denXH0UrsRsBTgmQd3mFFbfy+mn7JjZlOxP8XfoNy9DNGFID1+y5MPkaffiuRDlHaReTL8jomIHEHQ+MFAbSq9o5ueWiZIgg2mJIg2I8VtYb2DqB0loEAgZQ6CYjMcxsdZhPs9mHtjMD7pkQd/OPVl4bjcN8J1WOeP2wKmCafnId+WQQLa8IgafVZWKL2zMmCb8+XivXu9nDIOXfw9WSe0PZ95YA0aGTNpjuXXw3WP5Vnnj9vJnMXDUFrbcdx+5VqWjjqtB+xKzXSabjZ0EEHXTQzwSlTDOZILSI4iNy9G5Y6eOzbUr0c7qQGpptjwJ4IAw4FzOnDpyRzWLBRcIJ7Nuungo/EQIcAY3zzKdOnYNWjlMb9/CCARu4FRSbPopipjA/wCIAGwkcgAPoh4d7WOBcbT4xzGiljW9TtqGn2Pu2m8m+mgie9JYurmYQZkOv4mNfHvRsVWzEkAXJOskTz4JB9QEgiCDH0jd/KrWZdAjUTxT7mFr2Br3FrTcNOsucXBrRcH3W8h4I2xvZp+IdM5KcwXHSeA/M76byNF7fDbKoYdoyNBO9zoM30G5x6W6rXjwuu3LPyPEVtl1ar3PbTfBPzEDcBqdVw9n65+Rg6uC9fV2iXuywS2250mYjRsRfSRpv3NPNEfFu1bAvuBjUyY11XWYYs88nzp2CqBzm56Qyxo7WeEaxv4WVPwFYzy/m36AcTyXrsSX1HZqdM5KdjDTOYmTTEXc4Nbpz3KjRXcXA/4QIuTAgTJkajlN+qvGM8q8dUw1RurZ6TPhMpUEzEQeYcPqvdNpsaXF7O3cYy6COLveu2baX3IO0XzAIA5Dd9z3q8Tk83h8A4xr4z3AfcpkYdugDnnflBMd+n0TbiCcgsB8Z3x/wwfMlONrgCBYBWYpllpj/gXnSi7vNMfdBZhjnLXNcwxIEgiLi0TpHFbzscFm7Qre/Tf/ADN8RP8A0+a1pmZUlVwx0Enq4hD/AAbvyN/rd9k3XqevXq6GK6cY1sscG6QMrRP8R+49QqPwL2xMQSATMxNt7RvTVWvaeF/DXylWrVpaen7pxibrMxWGc3UHuj7JQVT/ABD10XoauV7YcJSNXZjJtMd5Wbh9NcmS/EcQfXcpJMa7vH0JR8Tg3NPu6JcNOh5rlni6+PL+Aw88dfX1haeymjIOZJ06BZrmRl6z5gfZbGzRFJvefMlc46ZG2U5H7LkxQo236qVdOe4+ivFXe5vi4/8ALkUsw1Rw/wB4Bu/8f/71lu2g7emsJtIgab5V+HH6ceMMnAVJ/wB5/wC996qNhMLnYZLs4L2TnqxmjOx0Z/ykTdJYnaxkW8SibLxsuqDi1rx1aSD5ZAuXl8cmO5Ezk0VLK2WxBPA9p4Eue6PBDfhnu1ptM8cvhAptP+pO46rlqOG4++O/XzBPeh/io10K1j48MpLo443ti4vY1N3xsdTi0jQdxJaB1eFh7Q9nXtBNMio3X3ZzRxym5HMSF7v8QksRhm3IOQ68p4kcf4hB4EJfFZ6rUyuPqvnYPeUy0Asgix16cVu4+hSqOyvjPHxsv47ndDDuBebLMOyntJAcwjiJg/dZm/WnfHyTL2BRwuVoD7jjoYT+x9gNqPz5Tl3N0LusfCOlzyWfVw1WfhB4S5sd8n+y28Jt7EMAApsAOsObMTESXDUcF3xx055Xfp6VrezaLgECwgENH5GAGLcRPKdUtiKJc4Oe4gHQEEmBx/KNd+/RLV/aqoPgpA2v77WunqbHxSNb2xqAS7D1IHCoD/pbErppy1WpVxDHEhtQF35rgNHAAIIp1IAZxG4F7+ZJMNA4AHRI0/a6m8jPQqaTB1i3GwHUra2bt3DudIY5pItIEHk1wlpMbgd3JNLtfC4Wo1gacuk2bESSTob6ngiHZzAJqxAvl3TzA1KYqbaaNGkDuWfidrNPyk8tPEytsl8ZXETAAvAiORMLzeMxcS7nA/m49316J/H4qzidwn9AvI43agMxo208d5PepWpCrcZiC4tYd5Me6T14+KKK+K35h/lH2C2NkYSq5n+Ex7pu4ta43NwCWjgnDsvEm3Zv77f8xCmv7P8AjzoxdYC5B5EX+yk7Qc5omPdcCY3afuo2xRqUaoFWznDMRLXb3ASWk3txQHslpIsY9Ss7LDOKxl8vEa9Vnl797kxjARHT9UAUHk2aSDytHgrasgXvD5ie/wDdSXXnjeybZgX8PNqPT2Y4m5AHefsoor65AAFpaTMToJiEKltQzBbbj+yNtFmUtAOg5TGl+5IFg4K7sTR+k9lR0S4cJFjy5JXaODawiD5+vQVG8QBPRXqPLkt2smilSpJb1jwj7fRa+EjI0co19epWREGN4PmVrUXgR4eC87tTlN4jd4/uoQw8b/oFyrL1Ttot3+7ydb6ouH2q0A3B7wvddq0/uPsgVMFQdrSpnqxp+y5/7P3Hnmeu3iq2PDjIRtl42KzOYe3yzf8AQvVO2Thv+DT/APTb+izNs7Lp5QKNGnnJmzGgwOBIgajfxV+X5Pwk9pcuRPaj3FjCNWy0zb3dxv8AyjxWRisVYjtIJ3gTfvVa1ORLhVdz+XuIEK1GrRH9/wBF6PH4rjjrbUmio2m5ts7zzJDfJgH1QXYs8BflJ8TdbLMYwXE/RE/7QB+b+qT91vhVljz9Ss7eCOsoDqpXpWYhhBkUj1aLrJxWw2uJLagE/KAI7jMqca1yZjsRG9COO4EnpdPO2Ad2Q9XJd+CqjRs8wRHjPmpZV2FTxDj8pPUgIfa1CdQPEppuzn/M9rfFx8rJarUoM1e554AwP9P3Kg6qSPiqfQea7Bw12ZrXOPEBx8xbxSrttf8ABpDqG5j5AnzSlfGVn/H2nSHR5BBv1duPbqcv8zmfQXStX2nOmYTya4/XKF5lzr+grhsq7qaae0tuGoMrcwG+SLnoBbzWNXMTb13JnsCrfhyoG9k0MQGhwrGmx9yM+o6GwTxDfmrz/nJ/5YWQ3DlHZh0Drvw+pJceTCfNyqdoUh8LH/6W/RA7BR2FrRPMSFRTG40VYIAAaIgcETDYxzLNy33kSfNLDAZRc7jIFh4ptlKw6ILnHVT80dIH0VC551c495Vw1XyJsLto36q9bBuaJI807TAaOZ8uSDisY1kBzgJE3PVX9oQadyYp0gDEi66lkeZY4GNQE9Sw4F4E/dZVl4n3XH4eN+9BZiSCLjr/AGTmP+MS0ERx1vvsgPw+b5AZ3yRoIge6B5LhctV0qoxp3evFcqOwYFsn+r9lyc07e2qOZuaG8gTH1QH1W8/E/qsyrjEu/HDiPFeGYWvnatbDXhxAEySAPedqbDevT+0dcUMN2bTENDJv80lx7wD4rzWwPdLaxGa8joDqOf0716PbeAdiqT304ABkAmCfds2Dcr3f4/i4916PHjp8twWHfmLmOewNu408xIvFgw3Mh2/7xp7ZxuLwtXs/xT6rcrHtc4Zg5jmtcDlqSQYdMboKHgsS/DB7XF1F0tILmEggS0tMXEgtIItqN6T2jtOpiq2Y3JysYDw0YDfeZBHO69Ds9Z7B9ti6rjWFJ1GmId/hU2lzz8LQ5gaf4ie7etH2tx+EoM/wqLSQYu+tBPAZaggb55Jmg1uDwjKLPiIud5J+I/YcgOC8Dteq6viBSaM18oEw1xJg34gx0iVdmnqfZCMc5zfwwYfhDhVqwKmpkOJlrWS5xB3NGrgvdu/2W0Y/3mI6+5fmZai+w+xfw9BvZtlz2ww7+z1L+ReYdfQBg+UL1ofWa33gABvc4fWVd1NPCf8AdgwkAYioAdcwp2A4xx070LG/7O8lMkYkF18oOWCQJ+Uz5WX0PC1gWEuLAJJzE2y7zJI53Xzv2l9u85yYXK1rZHb9bHsc2/d2n9P5k3aenzjF06tRxZDmBpLXSNXDUBou6PBHw/s2Bd0D+aHO8Phb4HqnGuykubqblxJJPUn+6T2jtTK2Qb6X3KVRK4o0xDr/AM5LvAG3gEhV2iz5Wg9AB9lkvqj4nGAeOp7tVA2vTb8LCeZgKb0NFxDx7zAljgiwyLt8whYbbzc3vAgHmDHktygWuEggg8E3s0zxTlWbTsOgTXYZTG46cuSqxqBfs1cNRixQ4KAcqFZQSghwVWq5QA4SgKCi0tUAHkT3IgMAoA47GZATqdAOfHoF5qo5ziS4yeK0NpYqXEfltpv371n0zJupaqaLy1wcLEL2lGtLWuA+JoN/0Xjw1bmDxcU2zwIH9R/VRTmLJkECQL218Es52cRMjhOnduTFOta7TccJUkBxEh3UNOYdCvFnbcqz2W/DE8T1/crkXO4aExzZfxESuU/I1S+JIcIKRdhG8XeKLh67SAXSbbkx2zN1J3eT/wDFdpbj1HCbnTW2ZtRtNjGFws0QCb8Vp0NtuYZY9zZ5yD3GQvD7Spl7hDT8IsLxqhAVKYBBc31wXrxy6dZH007dziKjaVTq0tPiDHkhZ6AcHNwrGvBkOaQY6SAvnlPbVUa5XeRTdP2lI1a4dD/Za3F1XuDi8ziXUweEvNh0aI80GnhaTTmbQpNdOvvkx8zRJES2Wki8ErzFD2hz2a49Dqrv2tUO9X8U7fS6f+0uswjKyhmAywGute8y+yX2h7f4iqZd2dtIa6B3ZoXzc7SqcVDtov4lOjt7PbHtRWrtDKtUlgiKYAay2ktaBm/zSsepigvM18W4mZK6piyRCcoaamP2vGnjwWDXxjnEk3MyAYgcyF1R5J5BIhxzE7/Fc7WkGSSSZM6rsqZr04OmoBtxKEy6w0EWp3Zm0HUnW+E6j79UAsXMaqPZh4c2Rfeli+Cep+pUbHxGamJ3SFHaQT139xTaLdrwk9y7K46N8VxxR4x0Q3VuJlNmluzO8gKvZje4nohOrhd2vQdSP7psEOUbp6lCp1eAHrqqfiWmwM/ygn9Eajgqj/hpO7zHkLps0q+vbVUZiPdBPXz4LSHs3XI+Fregk6x8xBWRt7CVaDmtcRDhmDmk3i1wYIIU2ui9LZ3a3ZJ3G2p5XnxSr9nuZLj8uv8AZaOycWR8xvmm8ybRqJGhTlfEFzCw2DgZB1jcptdPNCuCVsbKE054W8T0Sw2Vua5p6m/ktrY1Q0aZbIjMbwIkgTrwUyks0SILrWJnQyD9Y5nw5qTvJPSJ8U/+OPFvg39Fb8aeDf6Wrl8MXUZuWdSR1DvHeuWp+MPBv9I/Rcnwz7TUeBdii2ANwVDi3JqnsOqflTTPZipvXfUZ0c9k8WH1GU3Ey5wBAMEiZt4nwXssRsRruhj4gCQIafe0IjNz+y8fs/YNSlUbUaRmaZFpHevVYfa9SwqAG4JI1tlIgHm0azotTI4kcX7IhoccguCMzS1wvwDrgxwuvK4rZbWuyMc4kEiI0I1Fl9DoYxm4FpPXgR5gmbHXkvE4x4GJqExd7yJ5und6stb2lmmcMDUY4G1jvsfMJzemKuO3Ax3kj/VKBE3V6iEq9V4NpA6J6vQLYkgy2bd4jloodUBgOEgTF+Kh99LCyBVynKrlqsGqKVrOjKONzp0GveqOo5nWvI4zx3wB4KcXUitobAAacL3I4yi0MYe0tNwWnMSY6Fc6pzG4WAx24tjw/ukKlO4PULbxFWGgG54Dd6us2oM5IaILYMHeTbpHPmo0WexCoXBVamLIJBFwSD1HeooVALnSVUbWycQGtdfRWOIbJ96f5QT+iX2JWpy7OMzZBgi15+8L09PHYYCSGtjoB4DVBhtBcfdpvPW31v5q7dh1nngNdTppy380/X9rqLbNI6Nb99FlYn2yJ+Fn9R+wsg0R7Mgf7yoB64a+aucFhmbnPPMQOXxmfBear+0VZ1swaOQhJue52riUHuGbbw9PUMGlpLjbkECt7eNAhgJ3aZRrO+68hTwkorMBKDYre2FV+8Dz+qy8ZWNUy9znHdJ06QFZuy+aINlmJBnoVOlBwrCIJ3G1/HuWk3HHcT9PCEOiANWzHMo5oNcZDSB1n1xU/a/penXPF88QT+qLTxJaIkwJga69QfJBbhSL7ut0xTpch3qalXdc2u8NixB4gEjxuOiIMfUywdIj4RoLaRHepfS5DuQyOf1U4Y/S7ogxb90X5N/Rchh4G8+C5Xhj9HKtMZ5gsjuP2KJUY7pPKPvKqC0aOI5a3VnY0DiVvTCQ8aWnkfRVBS4lBftKPlSdXajuATQfIA3oFZzSIIBHOEk7aEparXKIjGYOlqJb0NvArMqvy6OB8QUzVdKSqsRFhiTEwY8lYYzmk3yOKoxUOOr3RaVTfcga2Sgq23otTaByFoESZnemxxe6SdZMkOAIvwlFwlf3g2ABOa3HvSBeTqSUzhKBkEC/Dj1U6ixqYbEfE45pJymAD7um/uQ6joqe+LtbDg+3zNABPS/cqMYQTDsv5h5FCxpBgM3C7t5UVm42pmqvcNC4keKIa7TfLDt/DryRPwnJSMGVpkB9aQQBrHlP6oPZpo0CNys2nyQKikrjDHcnaeHncm6WDHNTa6ZjMC47lIoEHQrfp0QNy51BsyGnxU2umXRpARIN9N/00TzGA2EW9aIrqLfyjvhSKQ0gceU9yihmhyKI2g4C2vCN3GUUmBpflKr2vCVRRjTwRssahVUT1QEy8lxqdfHVCJXZSgLm4HdzspFTj+qHk4n6KHBFS/Xj5LkMnu8VyDRLVVzEchdC0wSqU0J9JPlQVRkuocBdDNJ/ArXtz8UKoOqgy+wKBUoOnRarwDvQ30gdbqKzXYQof4NaooDQK7aYHM9ygxn4OEE4cL0fZN6eH3RKbGDUl3gmzTzLcFNwnsDLCDAMLZfiaY3SkcRimn4Wwpe+qs6B/DBzi4x7xJ8SmBh2N+I+H7IBa4zFwBqAYjjp9VQ0hAOa+8RpzlA6zE0QbTY8EU12EQAB6t91mNEIjAeVhyH0QM09n5pgTHKwV/wDd4yxY9d5g6dENh43R6bxwU72LDDN3QVbMQb9NAhGuNNFV1Ra0GSRGn0hDqGyD2nL7eCq7EBAQdFUvHf4ITqvAKoMoCly4OMc0EiOnX1CtmQWIKi+8rjPFSHGImx17u9Qc165tTiYVQoA4IqM3NRKlzVXKqi3acZXKuQrlFegXEBQ4qF0YQQqlTKG4hBxbvQn+tVJcocTG4eCigON/r+2oUVjJlrYFrTPfuRA5dUjesqWLTwUnv8AXcivqcCo7W28oA5SpylXNfl4qraxGkjpIN+fRBTspU9guPVV8UFjQXEDiq5Y9BdKgkNC4OCo4qcyAjXLjW3QPuqFQWhUE7QcPNVlTSaCYsOZmFewP6KbVUhQ2653fCuGBEVFlOv9lznWtAnj+pVjinhuX3euVhPIgwfqlVNbFPcGh5JyiGySQBawnpoqGbSdOiq6sBa55n6Qhdr1+qQFhcT69dVLq2627SOE7kPtJtE7rTP6IJcuRadB3Z9po2ctyACREtF7m4MBAJCCw9blJH14qo6hTlQdK5cB6uuQb9VzSZAgcJnzgIedQuW9MbQXoZXLkA3Pnkh5Vy5FUd69dyglcuUVWCpLYM/YHyK5coKxdQX8FC5BAC40z4egoXIILea4M5rlygg0rwpLfXmpXIKlu5cWELlyDgCpF7KVyCbhELgbRH37osuXKKD2QnfA+mscO7zVjrNo3gAAeAAA03KFy0iriImPWijsm7puuXKKqKQExKgi0nRcuQVGbKQ0mHXLZsct7jQxqr0mwL71y5ASATa3rouAK5ciKwVy5c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0" name="AutoShape 6" descr="data:image/jpeg;base64,/9j/4AAQSkZJRgABAQAAAQABAAD/2wCEAAkGBhQSERUUExQWFRUWGBwaFxgXGRYcGBwXFxwYGBQaFxYaGygeGBwjHRcYHy8gIycpLCwsFR8xNTAqNSYrLCkBCQoKDgwOFA8PFykcFBwpKSkpKSkpKSkpKSkpKSkpLCkpKSwpKSksKSwpKSk1LDUpKTUpLDUsMCkpLCkpLiwpKf/AABEIALcBEwMBIgACEQEDEQH/xAAcAAABBQEBAQAAAAAAAAAAAAAFAAMEBgcCAQj/xABKEAABAgMFBQQGBgYIBgMAAAABAhEAAyEEBRIxQQYiUWFxEzKBkQehscHR8BQVQlJigiNykrLS4RYkM0NTc9PxF0RUY6LCg5PD/8QAGQEBAQEBAQEAAAAAAAAAAAAAAAECAwQF/8QAJBEBAQEAAgICAgEFAAAAAAAAAAERAhIDITFBIlEEBRMyYXH/2gAMAwEAAhEDEQA/ANP2J2gXbJCpkxHZqTMWjCxFEmmZzqx5iLApTRX9j1gJtCB9m1T/ACKgv/2g1OL/AA+B+cotEe1TgC70I8ufP+QgTbJrTkJqQrRshVK2ORdweNYdtlpACi5ISd9NaD7w1rAa85yhLlrBcSrQnEoNk6cvwqS0WAVe4J7Q0KkkF9TgCML/ALR8osN02x1ElRyxEczUJ9bflEVO1q/TzkOXY4uDqSnIZCr04QY2eteNIcOMKXdyxAOLF4hLAZ9BEn2q72ac7cWqOHAe+JC4FWOaVVyAo+nA4Rr7usE0qcD5+f5wqMX2+E+SCU2tFrklajgKgVyy5LEOQQHwuAGbKFs/bly7ttU1K1CY8oBQJxby2LHoAPCIG2X0FTqsXayZuM45amEs1OIhJUShTuWoDWkSrGlMu61qQ+JXYBRcuSZs4+DJSkRWP2t+xV83nPEsrlp7B2M2YwUUg1IALqNCxIarxocZN6PrvlYpa120hZNJCXSHc4UlR71GcDpGsxK1ChQoURSjlRjqOFiAjTZ5AyyJ+IPlEWbPCQDoV86Mph7I7nzGU1N5g3Muz+NPERAt04dkVDVWrsCv15tT8MBKte8rCSxKq5PgZSlDxgjZ1hVR08qH55QCmT8VpIY4UoxKoK4iEoSz5HAaavBuzEsAdGccPLzgH1REnT6A5aEeQ/l4xJmRDmqDFJqFamoOmWXB4AZappxyE1JxKFRwKcx4D9uIEi29pONXEszAa/dZLtmz16r5QzbZ36aSjJlunmkqlgMTqkunixBgZc9pSpCyCMc3Chhr2ikIDh6FICieoMXRc7MapYZir1ISB119r8YnJnA8gKDnxpwgSZxKlM4yQnSpGIkE1YBQFNVUyidZylLAVbdGpLMCSeALxAQTHUNyzSucOQChQoUAo4WvzhLW0Mz0uHFTAcS7WKgmoJ+IjszHwkVHxFIrk+1FMwKIImBKkHOrOpKkn9UKPhzg1IYjdLUAS/Kv8v8AaAmlUKBNomjEe8OTGFAe3IWm2xPCeD+3KlH4xPnKbny16B6HoeECLJPCLXbH/wCyrzQUZa9yGbfb1TCQlNAl6nV9BwyrFCt15JStJehpjAOJL1TiDcXDjpFXnWjCLTIpjKVTEZhOBOgJYEoIJHGnMRIvEmYFDEEPLJYgHeLUPUM/EiIFmuibOmSykKK0JLszOClCkkmgVRw/AfeirIi3Va/pNrnrBSUHARSuJSXIHSrnWkEbvnpRKUkHCBNdai/dJKUppUu6iQ+XUROuXYGbKmFZMuqEAAE0UEpTNU7F+4CB+IxLVsbPNCqXhC8YTvMS4Jxbte6n18YyCVjn4iEpLpRRI4lqktoOtSYNWeaTTzPsYcIF3bca5Sd5lLPeL05lyHrUtSCstBSAAkeYi1FV9JdySJtmxzUgKC0DtABjCVEA1ao5GAGyexP0mwKQqZgQqaCCEuo9kVJ1LAEE5euL3f13rnywgJHeBIJoQHo45sYc2bu02ezolKbEASpsnUoqLcqxNEK4dhrLZGMuWCsP+kXVZeueQz0Aiwx48J4D2FHjwsUAiYZXMGJjzzy0h1TGI80EVFR9oHhxHHLKAFX9KUZZIJA44mYOH00YHwgTMvATLJNJAxIxqWl8lS0uRSoqUseYMHZs8AAL7iiwUWID0CXar5A56RWBJ7JdvAZuzSWGe8F4wXau4DkKBoCXc7rtIBr/AFaQsnUlWIB/MxawMLAHz5Zn1iKts3L/AKxaQzKl9jJY5sgKUmuowlJEWZChjLVIAHR68G4eUA+S0D7wLBwCGYilHGbtoQ4P60T5pDb38ohLtITQqI55F8h3hXMfOYUDbC8ikpmjEEpWpQAoWXLmYsRIcEYDTUhJ0hXfOwrZnQgJWQ+8SlQSkA9Ulx+GOfSL+jVLml1oXjlqTkRiQoV0B3sQLAsVDhEO5CQmypUcRnklWZTuiWrCDRt4hy+quEFq4WS1kkKNd9ZYVdSc2r3QSkDSnR7DZrMlIYgktvKPrfh0ZorVxzO67KUpajhSaMFrmKPJ1rS70ZA4QaQkzCrE2FPew90qD7oJDljmeOQEEEkWgHu1+fZD4hiSlhVhyAy6nUw+DAewoUeEwHi0xCmnCvEFM+YPdfroYlmcHZ4jWooUGLecBX9orQk9nNAYpWl3B3kr/RsCBUut2zziXs/MJ3SCnApiFMCKBQDcN8V1zgdtTa0y5ExAYnDuqOZUneQBxLpEELotOKZjYETZaVhTuCoMFNrkUaaNFSrBThHkQZoU5ofM+4QoYqqWhCxeM01rIlmgfJcxAfPLFpzMSLdaCnCVBJAatW3qJI1wk5tk3OIO0FoFnvBC33TZyDUAN2iUiuQCcb/l5mCe0EzFLO6lSgGKCFMfvcuYUKhgcqRLcXNxUzbRMnqQXl1SmWc1BQJYFjhWmpIGuDIRpd02MSpQAABNVMGdRzMUDZe7MdoeYhQKCkocliyQnEoZFQY11d40gmBfTvHCxw0Y9BjTJzFCBhtSmig7ebXrlKEmUplM6jwByA5wNaHHrxgCr9nmvar8zHSdoJ4ynTB+Yw6prfcULFGEI2stQytEz9oxPsO31rQoKM0rAzSpiCOGTw6mtoxxyZh4esRHs1qC0IWMlJCh0IBHtik7YbczpFoMmThAQA5IckkA0egFYmLq/CYeB8x8YXafhPq+MZJ/xKtf3kH8gh5HpPtQzEo/lPuMOqa1RRBDEU1BS4iNPsMleLEhO+AFEggkJfCCcyznzjPJfpUn6ypR6Yh74lSPSwX37PTXCsv5EV84ZV1d7Pd0lC1rQAFTCCpjmUgJBZ+EKzXepK1LE1agr7KsJAPEEAEUp0jix3gi0S5c5FUnJ+bpIPNw0A789INms05UlUuZMWlsRlpDAkOzkirRF1ad4Ak73IUPtgHbL1QCQuTMA1dKavyJ3vDlAyR6U7Ec+3R+tLV/6vBORtbYbSCgT5Sn+ys4T5KYwsqaz/b6+UrkKS6icSCFKCd4AqospLOjEnCoVIV1cVs7tGEzLOJgUrAZyiN1yF9nh0Y7qFU/EIuG3Ww6lyFTLKCogdwVJH4fvMNM6Zxl91lWCYBQiXMxEiowhIIbMZAOdSXyjO2Rv5aDs3tFiyl/owgJJSQklyZkxi32ioYjmo0pB7+myQQlEksnIBYIpwA0HGiedGik2TeSlEtWCWkB1ZrUWySnN9SYKWREtNEpwq1bE5UXIBKqqL8Y59quLVZtppii5QHOQxboyowS6j4xYrrnqmJxKYVyEU+zBZYkBBaoFeDCLXs+P0ZDuyqnmwi8eVtSzBSFChR1ZRrRYwrlzBI9kD1pCMwwGaxXwq5HhBdQiPMsgOZf1nw4QAOauTMVRQUrIULJSXBwuN48QPFoG7O2pPYWMFQxoK5RA7zpSuW2E8TKFOUWO02eSAQsA/hqTypx4RSbbMNnmqQpGGSVi0SnckLSyp0lRFMRRjWA/wBoh4ouirOk5zVvyLDyApHsPyUJwhsJDULDLwj2K56wr+kE1KpTF8GJIeoIKkzFglRqDhGZyjQrptSp1nlrXhxEEGv3Sw5ZAaxm0yxuJeH7ykpABJUSkFkgBieUaHsXKULHLCklJBUKggs5ahHOPPbsenMtFblmplTQlaxvk4H0LNhfzYeEWdRjOdppo7VKa5OerumvifVFq2VvFU6zgqLqSooJOZwsxPNiPJ9Y34+W+nXn/H5Tw8fN9W4N4oWKG3j0GOryPJ64xHay047ZPV+MgdBQRs1sXGE3vP8A080n/EV+8YT5SmHjwQ0meDkXjrtIuoeSY7QqIYtFWjtM6Gjfdn1vZbP/AJSP3RGW+kFbW+d+X91MaZs6r+qWb/JR+4Iyz0lTGvCZzSg/+IiFA+1hdqIhdrHhmRRO7aPROiLJmhi8duCKQ0az6NLbiscxL/2ay3RQxe0GKvt9dyfp80kHfCFOCoZpAORGqTE30QWn9JaJfFKVeRKT+9HvpPSELkTVFgZRSTzQof6kPsvwqBsCdFLH5n/eePF2BTd4HktI9oaOLFf8p8PaAEmj0r1Ig1Yz2hGoNfVF1z2oN3XvarJvSlKljgDjlHqg5eQ6wYtEyTeoUE4bLbyk0dpVoFHAV94trXqKiIZucC7RcylVljI5AkF8wUEZEM8ZsXjyBZ1qtchapalTJa0khSTRQJ1J10LxrdlsqE0KAeZDnm598U+XeUu3BNmtxEueN2RayGfhLnjV9D8nQfo6kHCoMR7OIjz+SY9HH2akWVGiQB0p64stxUQRTPpoICJj1U8pND5Rjjyy61Zq1TZ4SCScogTL5QmqjSj8nZoCLtGLvF+p0hmYE5YQ3ThlHT+7P0z1q1ybWJiXTUQzbF4ElalUA6DlAOVMYUp0pBAW+QmUO3Uir0XUmtN2sa485almB6b2lkY5ahiLkuwrzT7+UA77vFE6zqDjtAQuUM1dqmrBIdwd5Jyoo6QTt+08qX/YSSx1EoJB6Uc+URRtGQMaUJQo1qmYVB3BOTAx1lZCbk2zSqzy8SkoUE4SkqUCCjcLh892FFRvi6TOnzJiVUWrF3VCpqqiQ3efKFDa31h/Y3aFeB54USq0hlsxyGMkMBy5xp0v3wLnzCMTKLh/u5POw5p/Cnyhm+LRMRInKRMIUlEwpJCPsdph+zXuARwvHW/QPtPPaceRb1JeLRsFM/q6/wDNV+7LiobVVmJ5oSo5ZkVyDaRZvR4v+rL/AM4/uS4nD/OvqeSWf0+frsthXCCoj48/nhHYVHofExEvGax8owG+p36Sakj7av3jH0LMAOaX6xQr/wDRaidNVMlTuzxkqKVJxBzmQQRnmzRn7VlNmmlL0zh1VtLUDGL2fQ9N/wColfsTI4Pocn6WiT4iZ/DF0UE2tTvSnzwjoW88Pnyi8H0PWj/Gkecz+CPZHofn4gFzpIRqU4yptWGEV6kRdGnbNr/qdl/yJfrlgxlHpaJF4FjnLQfUR7o1+UgITLQnupASnolLD1CKd6QNhV21aZslSQtKcJSokAgOQQdCHI8Ygx7tjxhrtFcTFyV6Krd9yWf/AJE++GlejK3D+6SekyX8YpiqpnKGp8YkS7UqLB/w1tw/uH6Ll/xRwr0eW8f8ur9qX/FDTBz0RW0/TlpP2pKvUUH3mLj6QbEmZZ5ZUHCZ2E/qzcSH5VKDAH0b7EWizT1T56RLZBSlLgqJUzksSAA3GL3el3i0SJ0klsdAeCmSpCvBQB8IiMCv3ZlcreBCkvQ+5Q0PtaDWxN+pH6KaEhRYJWwD/hUePPwiXe+z9sClibLmnhhStctxqlSHS3rrAyTc6wleOSt8O5uqop6HKM5Wf+rteBBlqDjunXhWIlxkYHcVUdYA2WbNKCibjFGcpBcZdfbDAUuSgiWtJq7EcWfOE1jqsO0t3y50pWRWBRs+YLRC2c9Ja0WZMmagTSgshRJxBIphfMilH4xEXtCpKS6kFhkMIiizJ7LWxbefdY97xi59Vvjr6Eum3JnykTUhgsUfOhY11hq9LfLlqAUpKXD1IFHIiD6Lp6bRdvZKxAIWpIWkkKqyyQoZF1NHl8ejFc8hSbapRTQCclyBm2IHieEcb43acvTiTe8tU8MtJdJFCM3cDPVoIzZuUVyT6MbXJXjBQtikjCoPQkuywIl3imfKA7QTEsc+zcMwfeCSIxy4Y1KscqbuiKLtZe5QZrgEKWEO28B2aCa6ZtD1s2jaSoJnEKw7rJyNdSmkVzaJQnImzAskCYGzDumWnlUV8o3wmM1b7omq+jyggpCcAYb1KccUErsKlzghZCklKizHNOBsyeMU65sabPKGNQ3EsAT3SHHtEE5F4GSVTDMViEtYS4B3iARQgtVIj0fTitU+45OIvLQ/6o4QoAK2lUQk9oe6l937WEYtOLx5E11TZ/0ku8lNQftJ/wC5ri/GIh3tOnmTNBkhiiZ9pJoROP3vxiCMyzTvvIH5SfWVRHnWScUkKWjCxcBIyqCC9Mo541qv2y1dpLlEg4jKAYP9kqTp09cW3YBQ7CawYdsW/YlxXO1RZ5G+RiQ+FIZ1OtZSAwYUIixbI3qJsudMAKQZuRIOUtAzEcuPCcfJeWvdz8nPl/FnDr+MvysoWHiJb7IZq0ArIQAXDkOqjEtUhnpEO0XuEnP5pDMy+U8Y794+fONCdt9m56kSjY2LE9oEzMKiKYWKiARnR3ipy9l74TkodO3T/qRe/rpOTw7JtqTrWJ2Xqoouu+k6n/7Qf/0hzsr8HH9tP8UaJIlFfdrEsXSPtK8obUZh21+DQn8yY6Fuvsf3ZPij4RpNpsktIzPiYrdrvbAaBxEvLFzQ7Zu1Xmq1yvpSFCSAvEXDOUKCHDDXV40Dt4rF338lT1qNDDpviHY6j/bQu1EV1d8c45+ugInc6rMJlIG7Q3wqzyVLQgLUElTEsGGbmBsvaADWOL4vVE6zzUAgKUhSUnRyGq1YveHWomx23U22TsCky0hnLO9S3FouaV1V4H1NGWbBXSqyTlTJykEFGFOAkkqxA1BSGDdYuUzaJAUoOTQe+Ndk61Wlel+YFkIlICQaOouRzINPKLpsztd9MlGYklJBwqS7saENyil3bdV3S5aRMBcCu47+PlBCRtFIlbtnRgR0AJOhLROx1q9i2K4nzhG1K4xTU7YCHpe2CNeMSc4das8yaTm3iAfaIGW255M5u1lS1tliQk18ogK2vlcac+Oscna2SM1iL2h1qxWCUiUgIlpShIySkAAcaCO/pDKJNBhck5Bs3PRor0ra+QR3xHY2lkLoVAggpI/W08Q4i94nVY7JeaJiXlrSoZOkgh/CJSbQYF3PdcqSjDLQmWkl8KQ1aVPsgoFJ4CNJ8ItuuqRPSpM2UkhQIJFCxz3hWKttR6ORaEgSpuAYnwlIcnQYnGWj8ouSmOVIiWhRYg/PTgeERWaLlSJATKmTkJVLASQpLHdAFRjd2YxAt82yqlqAtCcWFQSGU2IggOcRAqYvNoX2i1Y0jGMyzYg+6p2L08sobVZAxppwP8EZy/tdjP1SrEamcQWGSVtlpCi7zbFU6ftfCFE639r2EpgPBXmOXL5aGJwoc8vvcjE+0UFGiNOU6SKVEdGWebRoVMXu4BlQqUSG1yavuhq6L0myZa0Mk7zjCrilI1A4QNvO0srNQfJyPVEfAWUe1WkZnu6eEY6z5d75/JeE8dv4z6H025SnMxQTSlX1D5ZZgx6qZT+1T64C2pajLGIgKavVtfZ+YwJXbCKEsYxeLOrcmYdJggpdUwdoO0mBKXrnFBlWgnWJtntyqAE8ufhDBs8zaWRJSwUMtKmA1r26Qe7FEt9rTIlhc8nEoHBLT3lNryTziqWq/wCcs7rSxwTny3jWL7rPqNUn7RldXOsCV23H74zZNsnE0nLfTfV40gjYNoLTK+0JidQsA/8AlmOrmJ1Xsur5nl7xCM1YyLwLsl8JnBwMJ+0kmoHEcRBa1LSLP2kqqkEdoCfsVcgaMS5iYumFWuZwMcduvnEVV6v9keZjz6y5DzPxidTUozl8DCTaFjQxE+suXrPxhr6SXevmYuLoqm0rJGccT+0Ob1iB9PIL8OZj0XwoqLswSGrzL6wwtPqkrOhjkWaZwMN/WhfIeZ+MeG8uQ9fxhiaeNlXwMNzLGojXMeqODeXIfPjDZvEfdT8+MMpr23SlBJFawGmIVzgwq8RqE/PjAy33iQRhFNWqfImLInZFIVWhiVd94qknE+8CCBnoWPCISL3JIS2Jzk1X4AAl4Mq2UmFTOkV10oSfAMYtmEupP9OZ4zWQNSSwH84bm+lqYkshUxYGpOEHwYlusUm8bWFzClFZaXwn7zfaPX1CIssPUxqcWbyazcnpu3gJ8tSR94HEOpDPGhr2rkGQJwWCkhw2vBvnrHzGZTGDVw3isAy8RYOUh8i1W6+6LjLdrr2lRPLAFB0fCXHUE1fSChmHj7IxO67coTQ3eoU50LkUrxjZWMUNrn118h8IUesIUA5aS4ofKBt62vs5KphdkhzToPfEq2zDLSVEYuSeobPhxgfaUGYhctbEKSaJDEDQiperRaMjve1AndU/AD1eyJNnWVM7gDMalVC7cBQ82gpfWw0+plsvgDuqb2eyBIue1ykkKs00sXBSAoeLExlf9nbegqDCoiNJkEDeIbQEAv4GOPpsxPfkzB1Qr4QzOvZOr9GjOLbE5dlRnhSOYDfukR5Zp4TvILEOaktTPN2gRab4CgwYDrHsyaE2ZSgQ5DcwVMAOVCfKKmoF4XwudMVNXMBWpgxGQHdA0AERTaidR7IaSlPGJdjsAmEnJI19wi3Ik9o4n9OrnxiTLt0xmSQAOQ98T1XMhu6oc392UPSrBKRLOM4qsJacQUofeUtmRXKhergBjE2LZiNcd4rE5Bd2NXbxZhk0Wm9LUqTNIBKQQ6eh056jw5xRk2VINSeTZ/7xchN7SVLMySSMCaqUsK3QElSSlNMQSKEkFgc4WLxqJMAAG8oPoCW8OEeIluHc0/GrjpWsSEWWUS3ZTTyEwk+XZgxIRZJLt2E5+GM/wPGcb1ClSk8FVzAUv4xMs9klE1lE9FzP4onSpQHds02nHPx3ImItc1OUib5t7EiJlTTNluqQoN2KsXHHNHtVD03ZWWmalIDOl1MpXGmZePV2qfn2E1/1lQ4ibOfF9GXiIAJC5jtoKLaLlTRGTsvZgKyweqpn8UPJ2Zsr/wBiluqv4oGdpaTlZ1/tzf8AUj0G2aWc/tTf9SLiCw2asrf2CPW/tjk7O2Uf8vL8UvAvDbf8Buql+9cDLdtFMkuJipSSCxDklxnQOdDpDBYVXXZU52eV+wIiWidYkO9nkgccCevCKrO23H35SvyKPtRAq2bYFQ7soHNjJQTTRyhoZV9LTJ2ps8sqMiRL7Q0SUoS/V2cQD2g2imYFhH2wUk50NFMdCXZxw5x7fFx3hLs5nTezTJZJODsxRZSEjCkA6inOIFy3ebQkhc5EjJSFrcIxJbCMQ7j/AHuIh1Ly+orcgso8fLrBBNiKUuQwoz51iRedzqkTgJykLKziC0LExKi9SFJObmr6w+udiDM9W5fPCNVmTQ7s6R1d9JieZ/lGh7A7Dy51n7W0SJqiVkISVKQChkkKqU4g7sRBa8PRZIWg9glcmY4w45hUkMQ5YEk0fWKivbE2DtrZLJBIlus8DhYh+WLD641Wc5GoPJ4A7JbIfQgs4+0Utq4WYA5d46+yD4Ggy8fUYIaEo8fM1hR6uUHzfy+EeQVyZhp8PJqxyH4Nx5/NIataAkOSoqAozqPgjL1R2Z+fznGh4oH5eB9otJFAEni5amvSHZk1T5jCxehd6MX83prEeZNU26B3hUkVGpyiDs2mlfUKe2HDOHB+OXriGu2kJqBi4DJ9amo8ojzb4Sl3U+pfIcn4dYYCVokylJKVoSQoEHd0IL1AcU8YyGzXCq0IXKk1Wylhz3sBqH4kcdYvf9MkpUXdn0CiWpkwbPWK/fO1EpJJkSwlZfeCcJrnUM/QxBns+zKlqKVpUlQNQoMfIwauaYMA5H3wMtS1zVOtRUTRySfbBezXKUVTMY8CP5xmtcUsTy7Mx+9XzfhBnZ7Z8WlSiolMtA3iPxEkDRqCA/0ZQqcDakBRbLJJLRabm7NChgtE0B8RlhaSlRObpw68iISbVtxZ7vuayywkyMKQHdSQkqVoxWpJLZ0S2cM7UXZLtMvBvD8SSX+6zHrpoDDMm85eIqxBT0YkFgcmLgAUyqaxGtO1GaRLapAqPUQ7eMaxzV2VsAhJf+05Kc+dRDt37OI7cESFpwKcLCAlJOuanHBmiWnahQUXDJfh56B4k/X4ILkeFM6F25QyLtXGVMShICQABSjCnDiBnCTaw5551LcmemUUtO1AAwsphQVDMzcXaG1bVADOnnnllF9IuybZlWnl6jHaLUBqa8fDLRqRQJ20zuHI8fNoSdpOb8q0fUGIq+/WDO5AHXKGTeyT9pJ6F4z9V/ZYg+Zox8gS/lDM2+gMiUn9UfGAvS7+SMW93SQaFugf2iMsvW19hbVT04F1WQC5Tvv3gc+9lHdrvZanBJI4Pp86QAtCFKNYCNaJmNZUyQSXZIAA6AUESuzStDkhJD5vvfhDCIyrMRWJElAUkhy7jMUo4oQ/GA0qZfibXZRKWkql0BzzSXG+DQhsmMS9llS7GFmTImqKwASoqUMNCBUBg5r4cIoN3zVJDJKuJ0r0BrBaTfM5NMYfnVvB20hpjQLqtci1by7EmWt1bq5SHYhiXAYgilaxFk+jiyibiBWQM5bg/lKu8RpxbWKynaOcKg9QGb1GkS5N/wA8860zZqMCwq1aw2EabIWEAtQHIaCgAAGgAGUdGcDFEsF7Tu7vZcFfvEZwXst6EtXyIaubgmmXCGg+qYHars4odCBmza5Ex74wKtV6YEk1JIOEaFQBID5B6VgHL2ymn/lJuJq6geLsesTRccbfP84UU47Wzv8ApVftJ/ihQ0WDES2EADV8TkaMfjHM6nKlfefCOQo4WNOre5oYWEo7pamT5dEnKvAxsQ59sISCkghnBr8mAlsvdVXPz5xPvNbjCcmOpy1gFapD6f7RztakNT76PGIE+8yaDLm8SPoJUd1BJ1Z/B6w1MsGHNLHw9dYnZeqAq2lR19Zz5wPt1YMiUBnT1e6GLTJSdR8+ENTqr8tOFYJyBD9IPyLbLX3VA+LeoxHFj3u7ExFxux7JR/L7yIlrUmG7XMGGhHT4iGrNb1tuksDRj86iJv8AR1X+G3VvdnHv1cuWA6WBLBgGfh1iS4ZryyzzjT2iiEvvECrfLQXk7RSAcOBBH3iw0LUqSY9lbLzC2JaEuBSpUHFHYM/yYfRsghOcxR07oA5VcwtJMUqZ2mWI4XpoG0pDaLOsmNJs+xMtWFhMJUWqQEvoMWHPxjy07LSZZrLZjkSasWOZrWlIus4zmZYyDV/Fo5FjL5GNL+gyUEYUo64Uli1KnR9aeMB772jEpeASwS2JwqhB1ZqMzNE1esV2Vd68IwpUw5HwpDwutZ/uz4hvbEobXzVUQlKf1sSjy6dY9tO0k0JfcOgpXw3ovsyGkXHOOSG6kD2mkeHZ6f8AcfoU6+MR5m2E8nNuTJ+BMNp2lnGuJug97CGU9CkvY+YQCVS08q06sI6OxStZgfkkke2Bf15MIczFpAyDmpjibeKl0USTxBy6vrEw9DKdkkDvL8GA9pjxdwSAC6ssziTTqIFSJgSKA1o4Y+o5xxaLzI3UqYGhJGY6RcPQtLn2RNGCiNU7w9tI7+uJKA4s78zgA5bxJisSpS0EtV+EPypS5m6XPAtTx0hho4vbVIFJKE/mr6kx4Ns5hZkywOO8fU8DEbO8WPt84eGzPBxBNqdP2rnh2Wg8ClKffWIky/VLAxTVoUKvuiudMAc+MO2fZsDX1tE5OziPuDr/ACOcVfYH9ezFGk2Yo6EqUwy5sf5x7OmrUAVTCBmxUQHPAaiDR2cD08mDfGH/AKnRqkE6Bn61gKqUE1Ch5p+MKLam708APCPYM4sF3T5q0ArlKQqu66W1arvUNWHV2MsCwc8S9dH4xR5npCnFqy0cwgnycxCm7b2kuO1NfuBIA9TxrVXyZdj5qqPk0ZuERTciNV5+cZ/Mv+evObMP51NzhhduLeGZJPtjK7F8tV2yUd6b4FSQ/hn7Yi47IMymn4ifUIpa7YojeY+OQ4ACGu2IyURxaJh2Xo3jZH7uI67qi3nDEy+ZCQyEjwCHPmomKYTxqevy8cqU38j7IYdltnbTpAcJbhiWPWAIYVtoqvd5Cp9bxVkoJyB6tD6bCo/ZMXDRmZtfNOSgOLID9BDK9olzE4cai5ZjgD5tTP5aI31ESgrCkBT9x2U3EaHzeGZViUmrPw65wPa3WfaNEmTLSvEpRRiADPUnNRPk2jR4dsCmoQA33lvXTuiKfbp8xanw5BKQCNEAJHPR/GGkyJmqQ3CJi6tdt2+nTC57MFhUJVpxBLPzaBMzaO1TThTNU1cmHVmFIGiwrUcmg5s1sz9InCSZqZWJJZS+66Q7Z6xcSbQ5U9fZhS5qyonIqLHnnSntiMmzqJcE6eXV8ouN++jtFnlhX0mXNU4GAMCx1AxVbg2VYg2e7GamkQCZEqYkbia6ks+fKOPqtZIJNensEWmXZWEO9gKZN86wMVmXcKlNU/PWHZOz3Mv4RY0IDDI/PGOl8gT88TFMgCnZ4Uck9cokouJFKQYM4nPQMHbIZB+Ec4hyfr7KViKgG4kEVEejZ5DZc+Y6PpygjZ7SMQCstWdyNWfKO1ThoS1W4tpWAhS7oAZhlllpEo2V6k4upeOkzq5k9T66NDhNHAp4GsBwmSNQIdCQPhx4Q0lb6/PSOsHz8iCvR5dW9msdlJ1bw/3jjsuXr+WiRLSBpFZ1yEfPznHaZb8/nlDqBD8tPqi4lqH9HhRPKBy84UMTWMhJPOHZVmXkwr0hQopEtF2rzcDnnHouU6qr6m0hQoinU3PpihxNyJ1c+MKFEXEmRcaCQGFeMPoupAJASHGdIUKBh8WICgEeiyV+EKFAdpsekdpu8EOWSz1z9kewoim03elQfKHpdzhVEioBPkCT6gYUKM1Xi7KwJRLCjRxio2RoTr1hw2cKSMcoJ4gkKD8RwzyhQozb+VjWZNSRZwCwCQBSgAypwEJUgUDnwbLSPYUdGZdNplprTzrE2x3ROmIK5adxOZxJHqJeFCglQDCC3rHkKCulAHP5+MeKAGUeQoD1o6EumcKFAdIDQ6nKPIUEOSpbmmZj1Smzz4woUVK6Qpxyh5KdXhQoIky0xJSIUKNJXRhQoU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2" name="AutoShape 8" descr="data:image/jpeg;base64,/9j/4AAQSkZJRgABAQAAAQABAAD/2wCEAAkGBhQSERUUExMVFRUWGBcYGBcXGBgYHBcYHBgXFxgYGhgdHCYeGhokGhcXHy8gIycpLCwsFx8xNTAqNSYrLCkBCQoKDgwOGg8PGikcHxwpLCwpLSksLCk1LSwpLC0pLCkpKSkpKSksLCkpLCwsKSksLCwsLCwpLCwsKSkpKSkpKf/AABEIALcBEwMBIgACEQEDEQH/xAAcAAABBQEBAQAAAAAAAAAAAAAGAAIDBAUBBwj/xABEEAABAwEFBQUFBQUHBAMAAAABAgMRAAQFEiExBkFRYXETIoGRoTJCscHwB1Jy0eEUFWKCkhYjM0NTwvGTorLSRIOE/8QAGgEAAwEBAQEAAAAAAAAAAAAAAAECAwQFBv/EAC4RAAICAQMDAgQFBQAAAAAAAAABAhEDEiExBEFRYXETFCKRQqGx4fAFIySC0f/aAAwDAQACEQMRAD8AzmLNkFBcTkI1nhw8+NZe1IQpKUzC8iBAEzkRAJwmZkegrdaQlLYxJKhvAzkgSRwnLdQzfxdKisKOYg5zvBAUM88geOQrkyTaaH2MRy090AZHQ7t+VXLFaFIKQkjMgqPE8M+E1mP5HORy4Vr3ShRAUhGNSSMjMCchlQ90QE+zjhRaHwpSc0tKUpRKR7BkiAcpgUSWK1hycJBgapkjoSQIPxoXuazr/bHEvSpSmASDBxAKKYE5ER8KJrOvARJCRMDKAM5nhmKyyZ3jaSNIqztveAaUYkYVSeAj6E7qDb/tuRXhUUuK1V7JG+Bx00j1o5cTmQlY5gpn5j4UP39sv2qgpJGMgkzkkxplP1NauOupoloA7SBPOd/AgVYsr0JwzE7/AJdKc4tSEKbUkZqxYoEyMoB4DhT7MhBAxJXMjQjNOYOW886XbcgK9lWNSSACI7onF3VEZxAjWDGlFN2EFJhWLvazPuprJ2dwrSUtIUGxJBcTqSRllkYj0ogbThSBl4ADPjAojOotvZGkI2xlqOFBUn7uWXPnVAL7RTYV7wM5QZlW8dBV9qFhSYkDKAeJ9K6LIhJTl7OmZ5n5mtMOaGSNdy5waZibR42G0KTiKSYIOYgjfO6QJ6UFWtJS5Omc6nKdPCa9Att9MklE4jBBj2eYnj04UDW5YW6oYYMnflGgPX0rKSUZGUiu03DhkhYScyND+k1t3xe6CUhhKAN+AASYAjMSBHGKGXFHERBz05/npV+xtrdWhPcSYAByGQkmeJ9SKHuSGVktqFYSThcwhJQBiKlDeohIAEERmdKpvOrDwUUhRTpmQPKN3WpbDcymoJXJxSrWCBpA0qdac60S7mi9Rfvd86JQPM/OkLfaJ9yOAT86fjAEkgdakatDZAOMc6cnp5KNNp5SWe+Z36AZ6gZa1CzeIKSo5Rl+mXxqneL+KUAQExO/x4zVCxNEkt6hWcgZgZiTwzHrXlLNOWTUn6fxDvsEBtCYSSoAKjDOUyJrHva4m3h2oAUqMoMhQE6bp4HdwNXLfYVENBMdzXPgmB61NYLOUspQrUJg/XjXryinEi+x5dabuKFlKgqDniTumfLflFZ7zCke0CJEjdiGkjj/AM0c2m4VreICClJURjInugCDIMjMevWqzWyrhCyo6FQBOLERqSichJPjnXKlPwTQFsvIwqC8Zyyw5QdBincOG/KuOWRSUpUPZWTgEiSAd4GnCtJjZh1SAvRKiQJOZyJn0q2di3sKiHEkpAyBMEZ5z0E+Na0+wqMu77Q60SEgwobxpwUlUSDzSQTpNGNjv5SUMpS2D2YPfXMJUsZq4EgGQYnSsmzWVaEhxyThKSEYioBMThMzGuUc6VtvEqkFXdKpBzgA5zEfDga5cmRuVJFIKhtRaHWwlLiomVKyG+RnBzy00ip3NoLTABfc84+EUO3IpRUMLsIGLuz7WGBJT1I14762nG5Oh6gZeuXlXTgi6uXJSIFXq9P+M7/Wr86VU3belJIKVZGNY9IpVvqQGFfF6dmpKVpMGcSCTIIyA5ZjdXGLzSTIEqKZhCFd07hMeByzovvZa7SUrcaY7ZPsuBtUgTooYoXloTpV25b9tdnaLR7F1GgxIWDh4ZKzy31xS6npZcy/Unc85vhtlRCkGFKjumZkkg5xGXOKz2LxLZAE4d4kifKi/aXZxVpf7dpWGQk4VqKjMZgLOo60K2y5Fg96Ug5iRqNRVYsuKfDslhDc1vm2NqiMTKhqeOLXXlWpaL5Ac7JQKoAlOgVv4ZQPOKD7K6pt1szJAUPSn3u4px0uJBzwznvAAO+tM2KM3a2GpbBwm2tJKlAFtzCkd4kpVwM88oVv8KkvG9MDJURBAWnSe9l1nOvN1JcxaKjx0GgrSdvNTjIbJhKTIJ13ZdKrHFwjTdhdhBcTDb9ndSsSWwpaTmIJ16jStI7NtsNl2SpUggqAIgwIiINCVyXh2WIJX7YKVDPIbqLv7RtKYUF7hEA5nDw8RWiSu2FbF6y3wvEwmUwtIkYQPeUMo00FTXbblvtrnDKSmMIjdPHlWDY7/Y7MOFCgpqAlOKSrvE8OdSWfahtgHs21qCk4s1DIgEYYiqmozi4hFtOwhs7i0IUpXu4jrOes9N1Vnr0LmBMAByZIJkQVDLyoetW27ikR2QGIGfaORnQRVdnaWMJ7JRKJjOJkk8OdZYenhi3XcbnYb2a50CTKtDqeVQ2y6WwFuKGLClZAPSM6zLxv1DlmVgcCVlMxOYyEj5VhPW539mCe1BgSrPM8vhW00rFZYe2dwrUYnDhyTwOIwPKtVDDLCGipuVLWEiIME5A5xyrDsW0Smw33cWLWTwlP+6mXltUHVIBQU4FhWusbqxhhSlqsLN1vaJtwpACwVKWkSBqmJ36Z08OyryFCNjtyUKbnFKVLVuiVjjOgp1531IGBRyVnu6Vs0uw1LYKnbs7xkgxOon51FYGe0eU2YhKeBjdzobcv10obIVBkzRTZbV2bfa5Fakfn+QrOS1AmWL5bSwAse8QgJAmVKnidIHwqdtxFnb7RyROEGBOZgAADnQ7el/lxizqWO92uIgfw6ZeNWr0v1q0QwFFJxoJURIgd475qMeDHGWqKHqN+3Xq00YWqDhUr2VHujU5Cp0qkSDqAR450DX3fjNocMOFA7NSBKSRmsGct0DhvojY2ns5RPaAAAayDGmlbtJCTLzdsQowlQJzO/cYO7jV69Q2lGLHhhufQkE5UIWO82WzPapVIw92SZUskGI0zAq3tVtE12jzHexphvTKcI30NILKzalBhtOAFIZUcRBJCiIy3b60LGmELkTklJHLDp61hWnaQdngZ7y8ASBB1AlXwrNse07q1LbWMjHsjeMM+ECsZLvfYLNpq2J7wOWMgHP3cwSPyrFs9mTnjn2oyykHmNM60Nny25asLpSQhC1BJ0JCTiJByyBJrKvBjtHBgxBpMjEDkQDPXfl0rm0/RbGa94XshhADbKE5AAgmczmNOIFJe1DsZNtn+ZVCF5XruAOEcTr1plnvEhJMyOEfGt4yfLCwkc2nM5tsz0UfWlQWu3kkmKVVv5Cz2p1hv3XGh1ccHxaNNautJ1fbPR9I+LQrN/dbRzKAfE/nUiLra/wBNOdeP8eC5gvt+4rNxm6mgn2gQABk+0fiBUd03IhbKfbUPulTK0yCRISVjhwrNbu5oaIT5VR2jvdNjaC0thSlGBoAMpk5SelXizQnLRGNX60Ms7S7NIS/Y8LJhb5Qe433pQSB3VmfZ3xWorYIKH+EE/wD1K+SjXmB24deKSoBJbOJBS2FQriJ0POt2yXteS2i63aQQNUwkKHhg+dei+nikm1x6sEk/AZI+zhv3sX/Td/I0lfZ4zxjwdHxboTse017KBLbgVhicQA4g5+FGNhvx/Akrta0uHVH7Opwf1BaRUTxwT+qVf7CaSKi/s+aGi0zu70fFFNs+wra0JWXESoAn+8RqRO+t+z3raVAkWlEcVtONT0nHNXbtXbW20gNtPoSAB/elJgb+80mauPT6ltJ/cVIGE/Z8jiD0db/Opndh0tCVMqI4lYj0MURXjbSQlTybRZhoQhLKgTydEqHhBrtgttgScUqUv7zoWtXmqY8KH0Ll+KX3F9IO2XZ1KvZs4PCBiy8JHrWvZNjln/KbR1ifIA0TtX6yrIOp8THxq7jNP5DGn9Vv3Y9gfY2LR75HgkVOrY5giCPEZHzFbOLnTXbUlAlSgBxP1nW0enxwdpAZatkbOqMTaVRvUJPmTT07JWQf/Ha/pFUbz2zSnJsYuZ/Ksd3bB9X3R0B/OulYm9yXJIKFbPWRIzs7A6oT+VULTdVgGtnY/wCmmh1V6OK1NZl42t3EEN4cREqKs8ImBlIk+PnV/CS5Fr8BJaLsu4//ABW/AR8KzbVd12HJTeHl2yhHKMWVDFpsa5/vVrcndihP9KYHpU93NpQoJiEq0gQMX6j4c6PhxFbNB257p3KWnhCioDww1Tc2au4mUPCeeJB8yI9avWyyJmYPLL9axrXaez3KHgr4xWM8GOS3bXsxOTLSdjLMQFCSDmCCCDzBAzpK2Ns/BRHUflWU3fnZklGStSg5Jc8Nx/iGfGdKLtn70s1rbxJdWlwe232ZWUnj3dU/xf8AFeP1HSdRB/25OS9y40zIsuyNnC091R7ydevIUzaW6GSXXcHfUrXPUqCZopVZ2wZD8dWXBWTfzCC2kC0oJU42D3VDLECVGdwiaxhj6nZSvnz2L0mP/ZizgyBB4gmrH7uT/qKI4E6+lbKrI0dbXZ/JQppuxrdamP6iPlWDwdU+d/57joF7t2UCHHne1mWXUxGmIATM8Kcm6AppKcgYnENcxvBosZuiUqCLQwcQj26jOx7gEJcQOuNY8PoV0yhnlGKrde3/AEKPL7f9nq1KJQ6mOCpn0FVndhngkJSpvzUJ692vU7VsfaBo82ejR/8Aaq42dwkhxZJH3UlJ/pJNapdX6fkB5MrYe0T/AJX9R/8AWlXrH7qY3vOD+n5ppVX+Z4QUZfbjjn1pwe4fXpVS0IWgx2LhI/gVw4kRUdns1peUEhCmwdSSkQOOZFee+lyz7CNQPxqQPGoL3Q260UOBWExB0M6ZTnkJ8KvIuEp99vmpTqJPWFEzWFdlu7W2uApC2m21SoJKxMwmI+931cxAquk6Gfxk3aSHRit7LtJONLj0cCAkHyOdaDt7LS0Wm0ttnIdqlBxx1KjM1oXhb28+8B+IFP8A5AVkqdSdFJPQg19RW1GdkWzq3rM7jLq3EGcSCYxSN8yNd+tG1k2sZ95twfyoXn4uJ+FCbSanSgVMsEJu5JOhWFj+2jLZBS285OuFJThO6QZ9CdK4ftSbR3lB1Kd8qlXggGfhQa9e7SFYSrvcACojrArTsWEIxkg4hJO4J1AngN54zyqlCPCK+pK6Ll6/biwpCkJbW4CI7wjoRnkRrWPcu3i7Uvs27MnFE95YQI/EogVRdv8ALiiGGkYRqte/mEiDHOrNkvGFIDqUSojCcAid0pVMjdULJCMtNnSukzyhrUdguaYtCtbPZx/+pr5KNEmzP7UlaUqQ32ROY/aErwjikAelQXReFlW3KmGW1jJQDCSOoIScuVX271YbPcwpO4pZg+ia0ep7HKqCb9lA01551gXts+64Scc9TTFbSJ/1Ff0GoTtY3MduZ4Yc/KaSjJbg2mZTuyr6fdnoRVRV1up9ptY8DRH/AGkT/qHxbNIX+k++nxQr8q11S7ojSgfaTBzBHUEVmOvLDqiCjNWmJIMDujIkbhPjRiq9WzrgPgsfKoV9krUf9wPooGpe46oF31rIEp94AEgEZmBmKsPXI9oEpMyQsK7oKTlJO+c44A1tmwWc6oH9CPinDS/dNmO9afwlQ9JNRVDsx2rYlQzCkkSCJ0IMEeBBFU7ciUnBCuU1tm4GZIS6c88+euvP41Vf2fO4oV5fKp0MTAy8UFaCFs4xl7JhQ5ig9+2PWR8OsFSSg5KMSOIVGSgeetesuXWUg/3YP4SfzoQvduzgqDvbJ90wdDE5Dx0jfUuEhLYK7k+2FldkLz+JC0QFpT3sRkJlAnPMjLUTwq5bNsWLSizutrUptD6FOSkgtwFRjTqM/A5xXkFsuUJbcNnd7VolKlCCCg8yYBPIZ0RbCbI2ntcZDeCCcKlpJUSIAhM6STnFROLUW+fQ1Uj1pjaNhwSl1Ct/X0qT95N/eRQLelzrZEqspSke8ghSepw6eMVm/wBpSlMBIn+avOn1ORfh+5WpHpv7Sk/dPiKb2ydw8q8xa2qMd5IPTKrdn2iBEmByx5/Cj5ufeP5hqR6Apwc6iU4OdACtq88isbs1HL9KtDajD/nDPiQaXz6XMWO0GJWOJpUJ/wBqFffT6V2q+fxeH9gtFwbIuq1eT4pUr4qFW2NjI9p0n8KUp+M1soempgpXAef6V3DMK8biYZaKlrVB7sk5CcpOETAzJjhQps6hLFnOYUta1KWoZYiDCYG4AaDmeNbf2gW2A22cgcSj/wCIPhQSq1LaTmJSo5EHlwq4PkiRtv2iaqLsyVapSeoBrJTfqMRlURrM5eOlX2LwQrRST4itlJEOJKm7Wt6UpHEA/Kuqu5sg4FqTlkorWBMcCrnUyFg60rbd6XmyicO8Ebj86uxUZOzd1NqUoLUMk4hESVbpM6Sa2L1sLaGHUpV3RmN0k5qAHDFNVrq2XDftqx8Mo88zNaN63X2yMM4SMxw6EcKzhBK2d3U51PTGLdJLbtZnbNWZoOthWY4TqYyB9TW5tEhtzs2v80vJWAPcbTms8hu5yOFDFl2WeBgqRh4yZ8sOdEd3XalkZSVHVR1P6VEYPg6up6jE9OSEnaVV4N2wWeAeZrPu9qbW8rlHkQP9tadlnCKydn3it18nQKgf1LNbPlHm46UJey/U2X8kKI1g58MtasfsCAnDhEcOPXiaZPKnNWgpEEFQGhETHAgkeY1p2Y0RJs4QrDuIkcoiR0zEePKpAgUs1KxEQACAMpziSYy3D18KN5X60zke8r7o3dTupWFGgEJrjlpCdBQda9uVAxDaeSjn8RUaNrlKHsp/EnP51NoYUv2vepUVQcvVA3k0PP3jizmapOWs8aLAIrXfZw92QQdcR6bvrKpBtGAMlOYo3lKkk/0gx4zQp+0GoVPHjSsKCle1TkESOvCsS1WdD3tLUnn7Uk6k6GTWd+0c6Yq0c6NbFReF0NITh7VJBM+8JjSYBmrNivVTLgUhwCOGYP5isNT9N7cVGodHplh2necU5C0gQmAU5Hjkc9RWZflsxnERZyd4KAmePeTB9aDmb4cU4BiJGZVMeyndpOaigedQXneuFJUTpVOmt0FBDaLJZnUEpIYeTn2a14kLH8C9QeRmqRuR0apGnEH0rzl693FKnFHL61r1HY+39tZ0ysKIA4ynUYTO/LyivG/qCeKGuGxSjZirs5OQGfAanwqJyzKGqT4g0arsaSdM/h48ahtFjJTET4158eqveg0gQZ41yiFVwifaV5frXK3+ZxC0s9TTYo1UkeM/+M1YbbSNXJ6J+ZioAk08dK9s1AnbopW6uCZb7MDopOI+u6hi9XAC3wAKj6D86I9q0kWx4Zd9lpY54cSD6gedCVsXjOZA7uHTdnv8aqLJYR2HZZHZJUFLQtSAVRBzV3jkRuJNYW1ezaW1NrlJK1pRkMJylROsaCtK7L/UlAS44tSh72FChG6R3TpvxVj3lfLtpdaxthKW8ZlJkEkAD0mqSYti1YGwjStezuTWKhwTVpFpwxS1UOrN5pVWUmayWr5THsknqKf++RuR6/pVLILQa2GuVTst54lQQAOtaJA1qlkQnA0mnAAOVUbOG2FKAyxkKMmc8+NZv7ZzqF5+adi9AhVeSeM9KiVeYoXcQKhcXA1PmaLCjYvnajAkpSQDGavuj868xvnalayUtEpTvV7yuc7h60/aS8MSuzByHtHieHhWAUZxUNjohVmc9amstsW0ZQojluPUb6YpNdw0hhldN7B1E6EZKHA8ehq2t+g+5n8Do4K7p8dPWKJ1roFQ8vVGpdMKqiUqgKJC7UZcphVTCaAoeV1zFTYqVu7nFpUUD2RMnduB8Nf5TSSsB7KkhOITKsiT/CVacion+kViX6tSyEgEx3jAnp861FKAyT7IAA6DIVRtDkgpAzPtHPwGWmQpyfgYOV6J9mHsO67ooWu9pguM/tBUG+8FkAzARKRkCfaMSAYG4xR/stabtZQoNm0kLXrCu6kOpA92CS3jO+OAJEcvVY3mwuMeX5HVM2yj6n9KhdMaSOelWkXjY1T/AHrkQ6YUlST7aQ2Jwwe7jO73ZiDMimEkktStIbTkFSouEnTKICInnlmK8F9BnXKTGZap/i+vGlT7zsDyXVJbs9oWkR3sBzOEYt2mKaVL5HN4QB8mpBNQgk8qmQmvpRnjv2irUzeKjMf4biSSdCkJKYJiMSVbt9Yz9+NhZTi8SCPCa9ovzZCzW1SFWhBUUAgQojImc4109TXk+0v2YPpecLSFFOIlJglKgc8iJwnPRUDnTsRTRbEnMHx1HmKnbc3gg+vrQla7A6wspcQpChuIINcbvJY3z1Hz1qqEGaXM6tTQjZL8JMElPDePXStoWt2JGFQ6fqKlodm03UyRQ2dpMBhaQD4j86Q2uRy8z+VKmO0Eq3IjqPiKIbTaiAYiAkmgAbRNrKQDHeTvHEUQqvVKkkY0n+YfnRug5JGlYt+nOo1PRVbGOArhc5VrqJosm0VRvG2hCFLOiRPjoPWpC7Q1tba+4lA95XoP1IosVGPdthW+4Up7xUZJ9STRHatkG0JKlvEEJkwmRkPM0y7j+y2VKh/iOgmTuSJI/PqRVNKXHRjJnMDOJk8jru9KhtvfgqjKVZCUBwGUyUnikjiOBG+oorYumzQpbahEhYjTNQy8ZTpyrIpRlcnF9hyjSTGgwZ4UWLcoUCZNEby6sg6V0ktKVoKqrtAGpAqB29E8Z86ANhFiSPbcSPGfhUoVZ071K6CPjQy5e3AVCq81HSnQBci+m0Husg/iP5Uy8drFrb7M4G0H3UJiY55mg9VrWd5pmBRoFRtfvFE61DbWlNf3gzStCVApV95I7pjfuis5FmVV5pteEIk4eB8/Kk14KNCx7OItNmTgfQi0JJhlw4QsGMw4ThBgacqM7l+zx5psS8gKIHdIK0j+YEegIoHs7HEUTXNtC7Z4wmU70HNJ6cPCp0Og1b7mw/s5aUaNoc/AsD0UBVK0MOI/xGnEdUEjzTIo3uS/G7XCWxDm9B15xuIokRczbQxvKP4Z/LX4VnuXseQi8o/zSOWMj0muV625tCicmERukCfhSoArhfWpA7Tu0ZGgWvqQkeQzqRN5FOSUpRzAz8zVCHs2RxWiTHE5D1qYWYJ9t1A5J7x9KpuPqV7SlHqflXIoAlvC77K8nC6z2w/jAHlGY86Ab5+yCyOqPYLUyrXATjAmY/iAyPHSjwH/AJrqVUWFHht6/ZBbGpwJDo4tkH/tMK9KxH02iztqQ4hbaogFQKTu4jWK+kArdTbU8gIPaYOzjPHGHxnLSnqYqPliz21QV3iSk6g5+U76jdXCt3iKNdtdnrGHcdiWYOrcHCk8UKOo/hOm4xlQi5d6hrPlWiZBYNlxNB5CYCTCo90iNeAM5eIqwLUTnJzqgMQQUAwk5kZ59albMRypDL7VuUOIq0i9Vjf55/GoUuoUAZg7wdxpihQMvC+lbwKxL6tHaLT/AAj4k/kKmcerPtJlU0gCPaY/4Q90IT/tHwqr2eLCoYggEBauB3EeuuVXG1ptLCQSMaAAR0ynoRULV3hCSXF90buPWpRTIbveCX1E5pTnJy9xzCeRmsQPjfVm2WwrUsgBIV8BpVXsqFH6m/IN7UTNLzkbs6c9blq1PllUSWt1dDFaEERUaYQauJs9PNlNAGeU8alslqwHQLSdUnQ+OoPMVYVYCUxHez706jKBEZb/ADqI2FwbgfI/GgDSVY0KQXWldwRiSqApsnIA/eTOQUPSut2eslTqwMKk92ZiIz45b6k7RaEJIICVYiI11gz0gefM0xGymz1Mhqqt2hRnEVaJMcJE890HxosuXY95+CSW0feUBJ/CmM+ulUIxGWDIAEknKNelF1z7DuKGN/8Au0DOJGKOc5IHXOpbSGLCVdm+suxEJQwTpvUWu6OmdYlt2gtL4AccSpPAogHqElM0Ab1q2mas0osaROXfOgO4gaqVzOXWiOz3it5CXFKJK0gnPiM+mc153dd2O2hUBDYGWJcODCOOayCeUGvQ7PZg2kJGiQAPARNY5C4WPDhpU3sU/dHlSrOjQ0kipUDnlUSBPWnFeUzz6UySyka0sQoUvTbxtuUtDtFTrokeOp8POhG89qH35C1937qe6ny3+M1Si2Js9JG0rPahpLiVLJiARAP4tJ5CTWrj514Yp6tq7NuLQyAmQ4kbl5x0Vr8abh4BSPULxt3ZtLWEFRSkkJEkngK8evy/3rQoqcWTrCfdTyA+eta94faLaFghAS0OQxHzOXpQpbLYtw4nFqUTvUSTRGNCbIHHjxqspypFVCscKoRGszUShUxTTSmgCAg00k1OG6cGqAKudLDVosV39noAqtggyCQeIqRZUr2lE9TVhLFSJYoApBmpEM1b7GnhinQFVLFSpaq0iz1KGYooCBDFSps9WQmnhIp0KyuGKf2EajUTpHSpcNWbBdq3lYW0FR5aDmToKYigbMDVy7NkVWjuoR3ASZVISDv8elGV2bGNtDtLSoGNRMIHUnX4dajvLbFKRgs6Rl7xGQ/Cn88uVMQyw7N2WwJxOYSrdIyn+FG/qfSqF8bYuOSluW0HU+8R1Gnh51lWi0qcUVLUVKOpUZ+hU113YX3EoTv1P3U7zRwMr2C7lOqhMDipRhI6njyolsOxAkFTuIbwgZHlin5UT2S7kMthtsQPVR3k864uxoJ9kTxHdI8RnWLm3waKJ1ltKEhKUgJGUCkqDp9fQqA2JQ0cWPJQ/wC4E+tJCVCQspPAgYfPvGoKO9rHH0pU0xwHn+tKmBNbbxSy2VuHIeZO4AcaA762sctHdHcb+6NT+I7+mlP21vIqdDQPdbGn8RzPkIHiaHEmtYx7mcmPU4elRqcNI03L/iqJOldNCqaTXDNIZ0qqNSqfFMwUDIzTVJqYN13s6QEHZ0i1VkCnBv8A5pUBT7GnBqrWDrXeyp0BWDdODVWOypyU0UBXS3UqUEU8NVIhvlnTAg7KpEIFWWkQJ3HLd9A9K622OFMRBGdOKal7PgamLWJXcTrlhTJzgAxJJM6+NAirgqxZrCtxWFCSo8APqOtEd17GrV3nZiQMCTnxMnQZbtc91Ejl9WWxowIAxD/LRrO7Eo/PPlTEY107BaKfP8iSOPvKn4Z1dt20jFlT2dnSlZG5OSQeat56edDl77TvPyknAjPuJmD1OqvhyrKw5b+vx8KALF5Xu4+qXD0SMkp6D561SFSc6lsdhW8sIQkkn06ndQMbZ2FLUEpEk5ADeaIlXdaLBDrcLTACxEgcQRw/i+Fblx3EmzCcluEZqygchyrUU8NCIrJzLUTHuraZt+B7Dn3Sdfwq39Na1DkaGr32VSpWNg4TrhMgdRHsnpl0rcbJCQCZIAk8TvMVDrsUr7lhxQ5VWUc6dj41CtX16fGgZ2uVHj6eY+ddoA8zvG043nFHepR9SPhVfHTHD3j1PxpJ51uYjyr6iuT9fCuCummAlClH1Fdw866QBSAaE0p5U4U4CgY0proRvpwHSu8cvKgBmCK7Th1+FONAHEo+v0pwE12fH630oOXwoA4fSllyn6511KdNK6EZcflQAgOnWnYt31lTgnT686RQOFAho0NdA4/XWtC6rketCsLaCQNVHJI6n5a0b3ZsWyymXDjXqVZYU8wk9dTTAErl2WcfhR7jf3iNc47o3+NF9mslnsSSVQkR/iEypZ3iNfBOWeelZd97RttKKGSHFZd6ICSJGoyUSDuiha1WtbqsSySePLkN1AjYvbaxSyoMp7NJyKveUOugHKsIH68aQFcSOAoA7XU11pBUQkAk8s6Lbk2WCQHHgCrUJ3DhPE0nJIpKzKubZpb0KV3W+MZnoPnRnZLEhlOFtOEcePU7zVjFw10y+FM7Qga8vz08Kxbs0SoYs/QqEq4kfP8AWnqM6Z7xOe6uKVvjxqRkSnDpp+dRmfrOp5A+uNMccB1AoAqrdyzBpod8frX4+dddPXeeP1p61WUMuFMB615+z6frSqArI3nzpUAec2hYK1EaFRjpPCuDX512lW5idQadi9aVKmA4CRNIq3mlSoEPB/WuYqVKhjHE11JpUqBCOefDWugjwFKlQB1JrsZTSpUAJIEb/rM1IkjhSpUxj0d4hIEk5Dx0oyubYce1aOUISeU94/IedKlSEEl5XqxY2hKSkZhKEDU6mNw6n1oDvzax20yD3G9MCfA946nTTTlSpUwMcHKufXypUqAO4uFWLLY1OrCE6qPHLLfSpUnwNB3ctyos6RHeWdVH5cqvk5/P1rtKufk2GYj1poWDnApUqAOLEVCt2AT9fWRpUqAI1OjTd9fXhUZ9mRz8NJpUqAKrjmWkj15CoFOwAN8a8cqVKgCMujl40qVKnQ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74" name="Picture 10" descr="http://t2.gstatic.com/images?q=tbn:ANd9GcR2eSU2Nderu8ryE8ydfWJayNpS6zauR8JMkTRIKeY7o8abN3i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928670"/>
            <a:ext cx="7286676" cy="55571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Ус, ус, ус — на ноге укус.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42" name="Picture 2" descr="http://t1.gstatic.com/images?q=tbn:ANd9GcQ54W1Y7CnKuwSJj97l44LIPHwg_FvRA1QYNidxbDxa8QhICZQ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142984"/>
            <a:ext cx="7143800" cy="51219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Ус, ус, ус — поступаю в вуз.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9218" name="Picture 2" descr="http://t0.gstatic.com/images?q=tbn:ANd9GcR1U3Nz6onOGP5jwdkd9igaMfGT7dOtcRyUKVxTrL5IVT8_59tN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214422"/>
            <a:ext cx="6858048" cy="50519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Ус, ус, ус — потерял картуз.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8194" name="Picture 2" descr="http://t1.gstatic.com/images?q=tbn:ANd9GcTPh84f8lWKXfxk2Fr_yoWJIuI_qBl3cjNLrX9ba676WpOukDM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500174"/>
            <a:ext cx="6858048" cy="45720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Са</a:t>
            </a:r>
            <a:r>
              <a:rPr lang="ru-RU" dirty="0" smtClean="0"/>
              <a:t>, </a:t>
            </a:r>
            <a:r>
              <a:rPr lang="ru-RU" dirty="0" err="1" smtClean="0"/>
              <a:t>са</a:t>
            </a:r>
            <a:r>
              <a:rPr lang="ru-RU" dirty="0" smtClean="0"/>
              <a:t>, </a:t>
            </a:r>
            <a:r>
              <a:rPr lang="ru-RU" dirty="0" err="1" smtClean="0"/>
              <a:t>са</a:t>
            </a:r>
            <a:r>
              <a:rPr lang="ru-RU" dirty="0" smtClean="0"/>
              <a:t> — в комнате оса.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4274" name="Picture 2" descr="http://t1.gstatic.com/images?q=tbn:ANd9GcT0LQ1CMgiMoJB3J1fhhmPKzT9mNtVy96cKUAyU6EmplexwIyj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428736"/>
            <a:ext cx="6357982" cy="49367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Ус, ус, ус — прилетел индус.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7170" name="Picture 2" descr="http://t3.gstatic.com/images?q=tbn:ANd9GcQNA5foAF-xvefjnVW3jobVHn-hW2cOfev8WeaedhKhmHHrf8e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214421"/>
            <a:ext cx="6786610" cy="49544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Ус, ус, ус — у кита китовый ус.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6146" name="Picture 2" descr="http://t3.gstatic.com/images?q=tbn:ANd9GcRfB8k-G0OU0bqXf3N_KKLQHSomFrgxmBR9EeNFJLxsX3R9IwB-g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500174"/>
            <a:ext cx="7117210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Ус, ус, ус — румяный карапуз.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122" name="Picture 2" descr="http://t2.gstatic.com/images?q=tbn:ANd9GcQ9UUH2rSJNxI4iaUeQWHzxCBjmKzOKzt2ZWF2dLHtf8O8vcQ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285860"/>
            <a:ext cx="5214974" cy="52149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Ус, ус, ус — у тебя хороший вкус.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8" name="Picture 2" descr="http://t2.gstatic.com/images?q=tbn:ANd9GcRltF0PlHqhpa2BzEnSnEKbgsnZZFxzPYYPOuSRM4Au2tgYCmb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428736"/>
            <a:ext cx="7303052" cy="35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Ус, ус, ус — получили важный груз.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 descr="http://t0.gstatic.com/images?q=tbn:ANd9GcTt4uPKrAXeueWy44mx_HWabTM9pOvHmoSbt-Gfy7MpQjZ_dBQ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142984"/>
            <a:ext cx="5286412" cy="5124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Ус, ус, ус — пробуем арбуз на вкус.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http://t0.gstatic.com/images?q=tbn:ANd9GcSgM-gZMZLYF_6K-BZMAUl7-Yhhzm6C_LpuLJFPNJxV54pVw4y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285860"/>
            <a:ext cx="6643734" cy="50214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Молодец!!!</a:t>
            </a:r>
            <a:endParaRPr lang="ru-RU" dirty="0"/>
          </a:p>
        </p:txBody>
      </p:sp>
      <p:pic>
        <p:nvPicPr>
          <p:cNvPr id="1026" name="Picture 2" descr="C:\Users\Lenovo\Downloads\images (2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376001"/>
            <a:ext cx="4834633" cy="44818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Са</a:t>
            </a:r>
            <a:r>
              <a:rPr lang="ru-RU" dirty="0" smtClean="0"/>
              <a:t>, </a:t>
            </a:r>
            <a:r>
              <a:rPr lang="ru-RU" dirty="0" err="1" smtClean="0"/>
              <a:t>са</a:t>
            </a:r>
            <a:r>
              <a:rPr lang="ru-RU" dirty="0" smtClean="0"/>
              <a:t>, </a:t>
            </a:r>
            <a:r>
              <a:rPr lang="ru-RU" dirty="0" err="1" smtClean="0"/>
              <a:t>са</a:t>
            </a:r>
            <a:r>
              <a:rPr lang="ru-RU" dirty="0" smtClean="0"/>
              <a:t> — верю в чудеса.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3250" name="Picture 2" descr="http://t1.gstatic.com/images?q=tbn:ANd9GcTUAbRQz8bqHAPMqlAEHMw0cTB7duFmub5J4L_iVnyBSDBCR9NMy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215249"/>
            <a:ext cx="6198164" cy="46426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Са</a:t>
            </a:r>
            <a:r>
              <a:rPr lang="ru-RU" dirty="0" smtClean="0"/>
              <a:t>, </a:t>
            </a:r>
            <a:r>
              <a:rPr lang="ru-RU" dirty="0" err="1" smtClean="0"/>
              <a:t>са</a:t>
            </a:r>
            <a:r>
              <a:rPr lang="ru-RU" dirty="0" smtClean="0"/>
              <a:t>, </a:t>
            </a:r>
            <a:r>
              <a:rPr lang="ru-RU" dirty="0" err="1" smtClean="0"/>
              <a:t>са</a:t>
            </a:r>
            <a:r>
              <a:rPr lang="ru-RU" dirty="0" smtClean="0"/>
              <a:t> — голубые небеса.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2226" name="Picture 2" descr="http://t1.gstatic.com/images?q=tbn:ANd9GcSTze1B7OQHTdptDK3xkXTZbdG5M9jC37D7IhnCr5bDhmZEAs-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9258" y="1285860"/>
            <a:ext cx="7287894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Са</a:t>
            </a:r>
            <a:r>
              <a:rPr lang="ru-RU" dirty="0" smtClean="0"/>
              <a:t>, </a:t>
            </a:r>
            <a:r>
              <a:rPr lang="ru-RU" dirty="0" err="1" smtClean="0"/>
              <a:t>са</a:t>
            </a:r>
            <a:r>
              <a:rPr lang="ru-RU" dirty="0" smtClean="0"/>
              <a:t>, </a:t>
            </a:r>
            <a:r>
              <a:rPr lang="ru-RU" dirty="0" err="1" smtClean="0"/>
              <a:t>са</a:t>
            </a:r>
            <a:r>
              <a:rPr lang="ru-RU" dirty="0" smtClean="0"/>
              <a:t> — в пакете колбаса.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1202" name="Picture 2" descr="http://t1.gstatic.com/images?q=tbn:ANd9GcQvU2fAPH9qwDQX4l9SEQ2726veEMyVFCQ1bSt5xNF1ojVub9NMl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214422"/>
            <a:ext cx="6786610" cy="51294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Сы</a:t>
            </a:r>
            <a:r>
              <a:rPr lang="ru-RU" dirty="0" smtClean="0"/>
              <a:t>, </a:t>
            </a:r>
            <a:r>
              <a:rPr lang="ru-RU" dirty="0" err="1" smtClean="0"/>
              <a:t>сы</a:t>
            </a:r>
            <a:r>
              <a:rPr lang="ru-RU" dirty="0" smtClean="0"/>
              <a:t>, </a:t>
            </a:r>
            <a:r>
              <a:rPr lang="ru-RU" dirty="0" err="1" smtClean="0"/>
              <a:t>сы</a:t>
            </a:r>
            <a:r>
              <a:rPr lang="ru-RU" dirty="0" smtClean="0"/>
              <a:t> — у кота усы.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0178" name="Picture 2" descr="http://t2.gstatic.com/images?q=tbn:ANd9GcT99VzJj5MEmjPLauM03Eu3pSNjY6ORWz_jmTvhx8py70TBpkEL-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071546"/>
            <a:ext cx="7434232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242</TotalTime>
  <Words>535</Words>
  <Application>Microsoft Office PowerPoint</Application>
  <PresentationFormat>Экран (4:3)</PresentationFormat>
  <Paragraphs>56</Paragraphs>
  <Slides>56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56</vt:i4>
      </vt:variant>
    </vt:vector>
  </HeadingPairs>
  <TitlesOfParts>
    <vt:vector size="57" baseType="lpstr">
      <vt:lpstr>Эркер</vt:lpstr>
      <vt:lpstr>Автоматизация    С    в    чистоговорках</vt:lpstr>
      <vt:lpstr>Са, са, са — русая коса.</vt:lpstr>
      <vt:lpstr>Са, са, са — хитрая лиса. </vt:lpstr>
      <vt:lpstr>Са, са, са — выпала роса. </vt:lpstr>
      <vt:lpstr>Са, са, са — в комнате оса. </vt:lpstr>
      <vt:lpstr>Са, са, са — верю в чудеса. </vt:lpstr>
      <vt:lpstr>Са, са, са — голубые небеса. </vt:lpstr>
      <vt:lpstr>Са, са, са — в пакете колбаса. </vt:lpstr>
      <vt:lpstr>Сы, сы, сы — у кота усы. </vt:lpstr>
      <vt:lpstr>Сы, сы, сы — починю часы. </vt:lpstr>
      <vt:lpstr>Сы, сы, сы — громкие басы. </vt:lpstr>
      <vt:lpstr>Сы, сы, сы — курносые носы. </vt:lpstr>
      <vt:lpstr>Сы, сы, сы — положите на весы. </vt:lpstr>
      <vt:lpstr>Со, со, со — от телеги колесо. </vt:lpstr>
      <vt:lpstr>Со, со, со — мы накинули лассо. </vt:lpstr>
      <vt:lpstr>Сок, сок, сок — новый поясок. </vt:lpstr>
      <vt:lpstr>Сок, сок, сок — намочил носок. </vt:lpstr>
      <vt:lpstr>Сок, сок, сок — тонкий колосок. </vt:lpstr>
      <vt:lpstr>Сок, сок, сок — высокий голосок. </vt:lpstr>
      <vt:lpstr>Ас, ас, ас — купили ананас. </vt:lpstr>
      <vt:lpstr>Ас, ас, ас — получил отказ. </vt:lpstr>
      <vt:lpstr>Ас, ас, ас — выключили газ. </vt:lpstr>
      <vt:lpstr>Ас, ас, ас — потерял алмаз. </vt:lpstr>
      <vt:lpstr>Ас, ас, ас — папа — водолаз. </vt:lpstr>
      <vt:lpstr>Ас, ас, ас — выполню приказ. </vt:lpstr>
      <vt:lpstr>Ас, ас, ас — наливаю воду в таз. </vt:lpstr>
      <vt:lpstr>Ас, ас, ас — пьём холодный квас. </vt:lpstr>
      <vt:lpstr>Ас, ас, ас — ходим в первый класс. </vt:lpstr>
      <vt:lpstr>Ис, ис, ис — полетели вниз. </vt:lpstr>
      <vt:lpstr>Ис, ис, ис — получили приз. </vt:lpstr>
      <vt:lpstr>Ис, ис, ис — рис варил Борис. </vt:lpstr>
      <vt:lpstr>Ис, ис, ис — мы кричали: «Бис!» </vt:lpstr>
      <vt:lpstr>Ис, ис, ис — утащил утёнка лис. </vt:lpstr>
      <vt:lpstr>Ис, ис, ис — шар на дереве повис. </vt:lpstr>
      <vt:lpstr>Ис, ис, ис — с моря дует лёгкий бриз. </vt:lpstr>
      <vt:lpstr>Ис, ис, ис — выполню любой каприз. </vt:lpstr>
      <vt:lpstr>Ос, ос, ос — на рельсах паровоз. </vt:lpstr>
      <vt:lpstr>Ос, ос, ос — лает пёс Барбос. </vt:lpstr>
      <vt:lpstr>Ос, ос, ос — вырос абрикос. </vt:lpstr>
      <vt:lpstr>Ос, ос, ос — на поляне много ос. </vt:lpstr>
      <vt:lpstr>Ос, ос, ос — лошади едят овёс. </vt:lpstr>
      <vt:lpstr>Ос, ос, ос — на палубе матрос. </vt:lpstr>
      <vt:lpstr>Ос, ос, ос — щиплет нос мороз. </vt:lpstr>
      <vt:lpstr>Ос, ос, ос — отвечаю на вопрос. </vt:lpstr>
      <vt:lpstr>Ос, ос, ос — любопытный нос. </vt:lpstr>
      <vt:lpstr>Ос, ос, ос — у машины нет колёс. </vt:lpstr>
      <vt:lpstr>Ус, ус, ус — на ноге укус. </vt:lpstr>
      <vt:lpstr>Ус, ус, ус — поступаю в вуз. </vt:lpstr>
      <vt:lpstr>Ус, ус, ус — потерял картуз. </vt:lpstr>
      <vt:lpstr>Ус, ус, ус — прилетел индус. </vt:lpstr>
      <vt:lpstr>Ус, ус, ус — у кита китовый ус. </vt:lpstr>
      <vt:lpstr>Ус, ус, ус — румяный карапуз. </vt:lpstr>
      <vt:lpstr>Ус, ус, ус — у тебя хороший вкус. </vt:lpstr>
      <vt:lpstr>Ус, ус, ус — получили важный груз. </vt:lpstr>
      <vt:lpstr>Ус, ус, ус — пробуем арбуз на вкус. </vt:lpstr>
      <vt:lpstr>Молодец!!!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Автоматизация    С    в    чистоговорках</dc:title>
  <dc:creator>Lenovo</dc:creator>
  <cp:lastModifiedBy>Говорун</cp:lastModifiedBy>
  <cp:revision>4</cp:revision>
  <dcterms:created xsi:type="dcterms:W3CDTF">2012-06-19T12:45:20Z</dcterms:created>
  <dcterms:modified xsi:type="dcterms:W3CDTF">2015-05-05T08:15:03Z</dcterms:modified>
</cp:coreProperties>
</file>