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19EFA-7B8A-46CA-BF20-78EDE94822F3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082F6-C1FC-4D24-A81F-9CAFF950B0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4.jpe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jpe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Автоматизация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Рь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чистоговорках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Ре, ре, ре — сказ о богатыре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9394" name="Picture 2" descr="http://t0.gstatic.com/images?q=tbn:ANd9GcRH9wLg7nJQp5wsPA2uFSAvzjtM85zAC-CnT0o9uGHtFTdOkpT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14422"/>
            <a:ext cx="4929222" cy="5144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Ре, ре, ре — буквы в букваре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8370" name="Picture 2" descr="http://t0.gstatic.com/images?q=tbn:ANd9GcTH6050zYnf2XdQnKruoEs126xaJ2L0kVBiB0JyCSj35EeDTB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365340"/>
            <a:ext cx="5857916" cy="5056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Ре, ре, ре — соринка в янтаре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7346" name="Picture 2" descr="http://t0.gstatic.com/images?q=tbn:ANd9GcTSMH6gcXbelvWODX3xetS6zyuJk_2Gd4KN3rrXDOi8B1UzLHWJ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28736"/>
            <a:ext cx="6215106" cy="4941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Ре, ре, ре — стоят берёзы на горе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6322" name="AutoShape 2" descr="data:image/jpeg;base64,/9j/4AAQSkZJRgABAQAAAQABAAD/2wCEAAkGBhQRERUUExMWFRQWGCAaGRgYGBodGxsgHSAaIh8jHh0gHyYgHxojHB8ZHzEgJCcpLCwsGiAxNTAqNScrLSkBCQoKDgwOGg8PGikkHyQwLCwtLCwsLCwsLywsLCwsLCwsLCwsLCwsLCksLCwsLCwsLCwsLCwsLCwsLCwsKSwsLP/AABEIALcBEwMBIgACEQEDEQH/xAAbAAACAwEBAQAAAAAAAAAAAAAEBQIDBgABB//EAD8QAAIBAgUCBAUCBAUDBAIDAAECEQMhAAQSMUEFURMiYXEGMoGRoUKxI8Hh8BRSYtHxM3KCBxVDkqLSJGOy/8QAGQEAAwEBAQAAAAAAAAAAAAAAAQIDBAAF/8QAMREAAgIBAwMCAwcEAwAAAAAAAAECEQMSITEEQVEiYROB8DJxkbHB0eEUI6HxM0JS/9oADAMBAAIRAxEAPwBD8LfGdHQKedp0ztpqD5geCrE2I9CCO2E3xZ0wo1N6WlwfNSqCNbgn5Sq+UlSbMAJnmBF+T6dRrLprJpaPnAAMRbb5vqD9MAZ3JV6C/wAI+NTW4hfNSIMg6RswP6hM3BwiyakiKavYd9F6uMxTDtpStTqLqYwSPP5nZCI0lWaY2ZFMcY31Dr5FRVdaGjSDpdSZMENcjUGEkni0Y+fdRy6dTQ5imwTOEAlYASuVHmXsK0idJHmHcXGi6J1V6tAK9BPEprFTUQx3gEgkFSO4NoE8zHJapp13Oa7oD+OcjSGZ8RWioUEbHUGBglWVbEQAANo3w/8Ahfp1Nun+GKYVnSg0lV3qEqWJIkAAE9vm5xms/knrpSquwgtINydIIgTYjgTcRF7iNfXyqrlKLeZtVFE0iCwajVhgxEQPORYRtJ2J06tMW2hnsjw9OFJiRUD02Y2KgfxVmRezIoMHYmewOH/X6SvS/g0wQQApVVIJY3EG+vYzGw+yBepeICG0EBSGI1TqkExe3mESQPmPrFVfqugQJcMVMAghipkAsLkQQIHN74zPOvk/z3JWHDpOXRFqkhKTxC2DU9phiASQbg3FjMicMfhrN5c9OSizIlRF8FmWnJBJIVgQIBIhp2v9TDolZXdwylRAZRLoFaZlQit5y02JBOkWPEemZk0MxV8QU6Naro03ZqfnUagR5QvmUk9yIBjGvTSXgotkCVeikO1DLEFmpBWLJ4YLeUnUSnzENst4BBiRgWr0+nl8wqVPD8KgEDnSSykCSBC31yDsZ1BfLJA0WWqVK1Wr4zVqcCadJAwc6IHiAnvIEAkGTcjHGtQNRfCFR3cjxNAHiAJKqWZiSBMmQwa15vhopcgpF3T6ZR2YHLVcubs4pAuIE+YICCdMAkxxbgn9S6XKk+FTqaQWUaFu0EKIgbbyTuR2kTqfB9DWaoDKxmfDYpMzY6YJA4BxmTmqlIT4hqZfUAmot4pAYammYd5OmZDEXhiDPOuw72H/AMO9JQZc1HVatR51xTUGQSIiB5htJ3gYy+Ry1MtnH/w+mhSpeGrvBYuonUrdtSg6tzKm2GTfFHiUK7qWpFlPhkliWENDKAZITcweCOYASU3GXpUKtBizusorEMzuFdtYBBFMUtSmZA0ifQw33QVwP+mUlzP8JkpsqaTUlBq7qhPLTdjH6Y/VbQ1MhTgxTSePKv8AtgPpXTmoNpABRlLMRAAeQTCxs0tuTAVRir4irVUpP4RcuLiAth2Nxaxg3Iwkn4DwjE9SqhK1RRSRW1CSFnYmW8wtPfaAbXuvz+VW/hgtUAWoSqjclJsAYgi4Nt77YJ6RQepVJdJQMCWY7HbsBLWG3a++Ls9XGUpuJC6lBIYyzBCZIK3SSCdDTqAOm5Ixnhjlk3ZJKzV57K6kUGmgePMAgBaxsB5rjff29V9V6SqVZOIVtIjzNcMQPJDaBEggxJEnD3NZZ30OCyj5jpjV8tvv7H84EzNDWzBBT1WOoHzIfXSRciWF4OkzE40odozWVyS06gpGn/FnUkCdQhypKgaY1LOmdp9sS6f0paXUHHhpD0VZUCyqEVCCCSAdQ0zYXAi/LOrkj4tB3M6Xhmn9ah1sCbDYRtLccBdNzU9Wq6KsJRpKjFgTMkswL3C6bSbbemGqkclRoMh0bL02YLRpeLIXV4YmADB2jbVcQJtvjF/+ovSEytBKpsPGKKoCmFKPyNLXgEyfqcb/AKZT0ipUNlJJWLALJv7v83sV7Yxv/qXlfGylM1GYIhDlggsCCAIJB1TAv3vhe4wi+EslRq9PNS2pSynyj5mvHMCNF42BvvHg6Yq5hq9SihIaBSgBFjmDEXg37YK/9PMohp5miHR0OlmMN5I1bgj2hhtf6kHLxVqEuKp1whJVVWIOole4/T6qYxKS7oRqmL87mKOhEp0kZSoIkXEXs9iH1E9wOMKup9MI0hwupmIpuAIIBA0kBRwvpI9cEUwoCwIuJI4tvPYQb2wRVplsshN+8kyJANhEi539fTHnOblbZOzNZLKgUajOkMzeUxEQb3tqBUxNpAOK1pa2q+VFSlDCbhjJHa4nBuTOqQ7641SxiFu1uI4I3+axwdlskdBJZVZx4TQJ1KVJ1SRb5duDBvjTjVt2V8iijl0mkwAKlgrKNIN5HEWgSfyceHMUlpFPDBdiENhAUshOm06hA3J7YOo1UsrGxJ0jWQqtqjczuAp2nvfCjrGYpS4prqBdirN827W9bEG83A9sK3XqTEM5mcsgYhQ8cWT+Yx5jsyYY3/OOxrosPaFatTCa1LKfLqRSWA/1BZBt6z6d3lLNpGqnDTvPe28GQZ+vGFuTqMVS+nYGWYRYm5APlJEe5+uCeo9MVgDUIpOvy1EJLRsAdpEgWNxG3GPMlNpr32+l/JnasD6j8P8AgxXp1Civd7HSpsVJAghdXN4se+K6NOtTztHWqUXKxUYNqWogkljNpgFT6gWFsHNn2RvDriQRDPDBCCIOsASv7cyMBZ/I+WgFbUusaIMsgP6Q0wUsDJMiNzNnw5ZWoz79/r9R48jxKtKvVULVgGpTpllUjSqkGIkapI7CQT64ZNRVa1IJCK6sNHljUFBLSR8pCm0C4W0yTnep1myVTxaVBdAYahYhwNQBA1Mbytwe0YbD4ioZqnpptBIBMzqpkG19iwaDPtPOKdQ3s0r8jZF3GmezqoUqBV0kEAb7bSIF4XkXtubkfMotQo1TxNJYAwwLQCvyDjSDEwRbe9hck71QCaYLAwYghWpt5omJkiYnaMM+n5tw2ln8p0mDcxA0wbHcTBO6ntiWPUkvifxZE+hdDp+HSVaS01KrplmJPcyBMAkkxr53xiviR6gztYKlNmqLTUyC4YAg+VSrQZIsew3wZ4rUKmqnI8hu3y7+09/2wBVzfj51XTyl6USzhk1iTAW+wJM/2dksjl6Vsx7tUOukdQprVBqVGpqIC+byuGAhSQJDrpMTBcRcxA03S/h2jRrNWpmC406QRpG0xzciTM3HGM3T6OaYfUyODDFWUFCxZePmN5Ek2tY7YXUqFTLZtvAqhIJIowz0wDv5ZXzSVHlIFxbF9T7hTrk+jZ7PJTU6zAg9/wB+/YbnjGZ6ezEmkyhFc6NJFiAxlokBJBKxEyAbzgOp8QZkmotfKoyuNBRavmM72K6bzZS9piThQnVEqP4ZFVXosypMK4XSpUVBaCLqCLHQpk74nJ0rGb7lPQujg9QYPJo06x0AqAsgOYBFgJVpE3Y3sYO3+HicxVqZlkACl6VKbkgOdbexKqoH/wDWT+rHzvKdZalRc0ahqVap1qzBvKalgzDSAP4nyrfUzE7Xx9X6Maa01p0j5aQCCd7Dmbz74qmq2GDXNrYyma6wxqEBWhwNhLECQPKEIEkxMj8EDSZzK6wPOyEcqY9L9/rhZmukjUKiCWMSzHi3HAuWtF73wAMz9c06flAAqNxUGoEETEFRBsBBEbxGFuZfyNl6hFRHVlX01aZ0n/KNLLB2wx61WoIpIEHUTq1eeZuu0rcgewI4xmaeYUuCZgW/bj2gf2MZM2dwkkhLpm7+Gup+Ll6LEwSgEM3YKD5ZE+afm7euO8Gl/EJtUUKCswsxaFAHlLWuCDY4xvSHdTTZXIRjpiQRG8MD3E7D9sOfiKl4D09FUlHWCCA3lkSTIvc97XF5xeGW4ag6i3qGd/gOyv5lqgq1zF9Opb7bmLbExxhP0bL+JXrBZC+M8kGCYCgAi2pQEWb3uOTinOVdSorVb/KBNomFUGbd9pGkemHHwEysRJZSQH0jYcwe/r+3OG+KnSOvYcfEHU/DpDQ6kzpaTEGL7zzeD/TCLreUaplqiVXhCJUhj5iJKa4sY33gkf6cEfFaouZUkrAknaZsYItNovuMKcxnFACRNzqIMgrwQCYkADjc+mITzKM92c3uJPg/MGhmHo60FOpqp6pkeWS199Jgj180QRgmtQCKTSF6tViTEBoIXYfpsf7vgfL5rLfxFCKMwhI1Mh2kmdQ1R5Zk23tAiOfqXiJTVVKotMjUTcmwNuwHPN8HK7i2hpLuE5VaDUwk6ajeUEmAAWCNJ5JDt2ELtvPuZ6jTquqlfDpiV8mprTY7SxgG9u2M+KxLszE+QGwndnY7zvi6hCjkDcX77fXGeU2lVE2W5lUDOWLQXJpyqiRI1SBBGr95v2up9aP+FVAQoBLAlFbUSCqgAmBF7m8kdr1nKa6dNt28QSe4hoBv3I/+2BhR8yqWgaWkwJAkkfjjFVcIuS70PVKzkVXzIVWI1NBGkCC0WAv69r7Rj3MdLoGktyagqArPlDrqaQbRr2+g7DFfRMuxzS1HMrT/AIhM/wCUKRPvEYEbX4pIIUAai2rYi4A+o3+nOHildUFoxnXs4XzFQ73iY3gAfyx2Or0NTFomTvGOxaxjX5XNBgHP8QqsBYnSPYzHEmRv6341AYUQlNp8ORIEXux2Wxjt7EQC/TCYJQU7X0HzRsZabd4APGJ5jpQhtAlF2LXImSYJO0e8k8Y82OOGq22QVWNaGTqOh3AEzMk8b7BZk3J+3JeQyC5bVUKMI4vBsZhZgEzHa9xOFvTqSvSDVaYQAwxprB1DcMgOqLjaQbWg4bdHymXIYa1AYwAGIkjgeYEGApix9sPhX961x9fXAY8izq/VqKuo1KtJl8tpVTJ/8b7EcWkRsp6h0kZeouZyxLIrhnpmYMXse3B7areh/VujeGTSA8QNNy7KJckkEFtIG/2wFRylfL2BcUwSIDKWEj1B1ARa3s2KS+23e/8AhjXvsM/hbry1KmrSEFV5js6i6gSTpKgN7gg7idFSKeIzWsSZmCAYIPvciNjGMHnMlVpotbL1Femja/IIiOYFiFm4AkciN9Llepyy1lPkYKC0HSxG07gG7WN7diMQzxkrlD5iyj3RoqlSIUS6hTsQCCNuQDaTNvrvgHL9SUVqQjzeZgWnZVOrc+VhJPFm9RgYOGqWuvY2HqTyTxG2+GOcRNdLy8xsbrBsT+kAkGe04GDO5PflCRGNLrxDhyygRAEknuTYwfxxhonUNHnm7XL7TP5jbGZzeWWkQVDBSRJXZbwdUnaOdrdzhjkOoMLVNIEwom/9DsImca8eaUf+QVSHqdW1f9VQVNjHmt3BF/2Iwn+J8utRBUUjxUEU6h3/AO0gXIIt/wCRIuLe1MwEE6NN73+lhyfTAGZrHSTBMg2g3mZFjJ4NhOJvqop6d3946kxVlOoDMV18QuqSjsgktqSAUG8xLMSNgVMibfWOn9cpeEIGgxOkkfSSJBbvE3nffHx3pKBKlQoyhSzBUdSIAP6eeLgjgHGnylYPSJIIEkQPQwb8ifTb7Yb+ojHVfb/JSUmmb/p/i1GLOYW4iAZEna0QdpG8Axi+pSy6KUOkASYm47+osfzjDdC+KqmXJVvOpWQsyRH534MfTGky+dp1aWpHC1Dd2AGoN6DYqDO88zecWxZ45FaCpGc+J6CISUBcNcNJjabLtaANWxmIm5zIqTAEDVzOn7z+r0/bGp69mwn8MsGbRpDAH13ljAPzRtcekZarRcVAYkTx6SZExcCfsN8YM+l5ROWMPhxHeozLK+VgRzE3+wvO/INsH5us1NUcuagjQaZGo6ZkhWmRDd5Jgwe6zpHUXKMus6S7MQDAvp37zirNO0gd9vQ/8A/bDSzOC0x4OezovzvVPEErAp6gVEAgTE3jb37emIdJrtREI7BQSAZIgbgE99vbAnSa0tBuKdQsRF2WGYRzuCv/AI4lSqabMQQQSwY3mZv63Iv2+yuUnG5eQ1sEZ1C7h6hJM95M33nm/bjEMnUVpTUDUk6bm45HutyPSfTHFdXn35O1hBP7c7/y8rIq1EZI1AbgxcQIke4PpfEY036mBASaaOcSo1QU0q/w6nlmeAJ/QDa9tucW9RyyUSypVD6FJs3y78bBiQcL/i6iZVURiGOoDuIBvxAuD7YMynSvDoK1QFWcQVEWAIEHgxeD2P22K1hp9v3Kf9TzK0JpTvfVUYxOqCCB3Cm3094CzdMoAp7CDebD/fBtSppSp8xHisPaHq8+tvucWf8AtTVCrL8t5m4G+3eTwB/PE5tK2xWUdOra6YnV5HBAEb2Edo82KKlA1KjimxJOx1Qqk6TwYvcbHDul04UDblZM95gWJkfzxXTrIlVyBAi8gC40gfaMdLPWK4eP1SDdRBcx09qaMVqAgkeICNwIsCSBMb/ywl+MqtNKbFPnqKqBVgjedwd+PoMPM/1KfX3/AK4y2dpTmBVqToQAoqgXa0W5O9/QdsQ6PLPLvLmPHz7MEXYE3T2pwtgQBO+8CfzOOwU9Um7LLEAk37DHYosuTudbC+g5fyFi9RuTo0lthphSQCLHa+CesVAiaURw9SYLwFb/API+YC4HPbFeSo03fRUUeHVAECVAIjSQRzMbdzi7MdAradP+JfwybJUUORAsRJDGD/dsPlcU1J8P9AOrs8zReoVanTKkAC7ATcWYDVqW5jaCffDzoOqnTb+GSxfYEaiQotJaNPrMQb4SZtKoRnR1lQSyBJDgfqUE+VuTBMWI5hp0nrtPK5cHMiKrrqhQSYJIEGfvcXnFOnjUtW1eQqLB8+iOWQKDLSE1K0GflUgxvNuNXG2KqVIVlDALp1QBsFIjtYjgduRM4o6jnozK1aKBlfSxEqgmLST5g1hwQRa++KafxCzeJ/AgI1x4qKBN7zAPv6G2I9RGTbqgOJ7nujIoV/KG7qJEEXmbtF9zItDLaAuiOcnVMKNOoK9NyGpOGH6X/S3+l55hiRGLx1DU4XQEd5ALXBkjZhIb/tG879ycz0VnT+JWJny6QFCgTG0EkfLYnBx5JY/ts5SceQ+vYswkq1QwwEMAYEMBsw/Mjbg/KVCXUwCokMdBJmCbH9JtB/zRjJ5GrXyNbTmQzIbB5JU28pB/VAixvA4tjWJUEKqlX/UzrqO+m4kXiTY3se2BKEYvXDg5wrdDXVpvMrG1toP9xgU0XH/TWxuPQ8RaRfjzekDFqhKYFrAwDJAP377xidVwBKRcg+nf6W4wyyLTUiKQI1SpUkN5dJuAYYevtvEE8+wqr03dGTfUDdtyL6pi8RMRi/NUxUUq13vpIJDCY/Exba22wx5k6NRvFDk61RhwRcWPeCS0LuCDc8wjBfESiUirYiyNEI1PUsBgWIBtLA2jfTBH/wBThwNaSUXSrmyTAa24OwO1jvp4mcC1cnqamtvM8ibCAGNu4gEH1/DbM1SUAChgYEz/AEBxLJ/6fcDdsGoEhySwm82JMX/EyL4IzDhSXEwe3e3eOJ2wNTzDK4I+aINv5DiBzGLc7UlQbFDb79hgRydmADNWQCTYE/X8bRbHupwRq+Q2BI2sQZI25M+mOpLr1armGkbbd/X/AHwbXy+gSALAyJtMMfYGOcPiinNMeK3Qvyq6KlRQZAUMWG17fv6Db0AxHN1vJbgi4G4B/sWxMUhrbymdBUzYgkMB6GLYBzQJUQYv9DMWI9wLYpN+qLZ0uUT6a7Gr4lNJCggyBGnT5ux3j7+t3fU3UHafKYjfcfTgi+88YB6Rl4eodTKWpF4GzAce28xysYFrZ2ahDEmQBb3O/wDvh8jcUkhn2LohV0m0kTyQNpFuIH1wJ0CiENW4Omqxi9tRmPe/2xPLVfnQm0Srn1gXO0Gw3tY7TgXLZM0nepJU1JsJJ1JA2m7WPHJGFS7+RuSefrK4cVAxpLqfROmJIB8xuARwJuNrYjlMxmEy5arohzqoqT8o4WDsASoA4Ek2xpOndGVWD1aeskWlFIXYXDbHzccKd8Keol6mfdHCrTVdIY6b61vt3Bm54GNMaeDyNH7NMO6f0zRSAqoQdSghtNzqEkDlSSTePm2OGOZzyjkD7E/QcD1wjq1xWoIhZ9Vg5BmWWQwJgyNQ9Nwb74Bp9ZUP4VOmzMAI1AwAObjaedzjyskJZE2+dyem1Y1r17EAESPmuSTxx+MKqQcFgzFiJnTtci1+BOJZus6rIVmbsCLcXvcC/wCMCtmX1guoXxACyiSJG5m0W/bFsLUsLhavf9H+jGXFFjUzH8QBItYkyZ3AJETYgHacJ8iHYtUaalSbTxEgA9lgQDxGGr1FFhAaLWBIJ2Pb+z9astlmT5Rq2k8En1uP2O2GxSccMpx23QIuk2L6lNyZL0lJAlSQSDAkWA/b748xPPZYhzKkm0nSOwx2NUeog0m0DUN6+W8SkCB5lAI3kwOOIIgfbF1XPCqqOCpfTLLMGZi9ttiL7zihHBRROwuJ9OT2/wCMVZeKdUQCVqDzE2+se8NiMUpp438hFv6SVZXqKViGvECCDECIHv7yd5w16rlzUoilmaaoyrKOsagbk2Bj/wAYwD07qQo1g1UEAGJAmOPU3/2x58UCtTzDMzK3iMCsWKi1j+L98a+n9OO2PBOrKMjkf4XheIsgeWUJ0zEn5gJ2uRIixFoHTKaahNWoXsNLsAYOzHsom9r+bfaTBRMzJmACQL79p3wJ1SNBiQWuGhgPcHa453vN4xhU220+4ik3yFjIirIdEgmwI8wgkjTYmT3nuMdU+HKijUmYcBHBCuusG877lY9fpjui5g+GtgfLBGk7jnciA09sOKLahLHYzpN5jcwd98Z5ZJwekFtbCPqucZqbrmKalagH8Sm2pVMiNYMFO2q8euFuQP8Ag3/iAvlyYDyJUHTNgYOw9x643daklZNgQfmPDTbbsRbj8YzFOn4T/wCHIhVJKyJDIy6SCYglLT6CTzjVgncXS+XkrjY0ymbBE0/DAIsTTJLC1x5oFiAQOecW1Mm5OpagmL02EDY2EXUC+MzmOgura8uTrH/xyOD+jVxf5eDt2w6+HfiFa9FkquKeYpGf4ihCLwIMiW7i0iOcUUE1cfw8BpPgOXNmkxFTdZMWKcmzRINuY574jUzNMqapJMKT5I0wGXeAdpFvfbfFZqw8G6wTEqQIIsO63LDuGHbEjkVqKyNIB2AeCw/1cNAtf1wcaWtAjyMKqSICggyw2kTAb+R9bziOcW4g3An0P0/vjEel5kgQxEgWt+kkRa17HYcY7PVJMiQex7+nGMmarokxa1yLETFwLQYg99j9Ppjs+GAsTCxuNwDEg7z6XBxz1YIBEH6YhXqEqRANpJnj+v8APEdm9ji7I5mUUEXMkzPPH7YaJUmR9B6kg2H0v7A4UZdfNJg9vQgSfz+474ZU3VDTAm8PubaiNvTy99jjZjj3XYdI6uf/AOQVEXJEH2IP5nAnUcnDmAAjAMBtFv2sftgig6tU3uEfTvOx+x2/JxbmP4kMDbSykdtOqLd4IxWW8b+f6BfAF0HUtXTcqxYQdhKA2+49/tgN00VA0TBBJ7D172nDrpFOK9NlWYaG/wBPYx2ix5BA3nBeY6OgY+K0lSdIHvImeefrvbC5ciWNSs5vaxDkejVKmorEMsTqt+fobcA/QvrlJaOX1LU/iUgGQjZSDxbY/LefphnXzSqsTA4/2tEj09RhD1jqg8KsAkjQQYA7bf1/fGGOaU5JR4Oi2PumdQaqaZamfOgbVqWACuok3ngD/wAh6jC/4gyAImdGpgSZ5AAX1tAgDC/4O6gqpTXUDrUgwTbVvJHmFxp9LGbYcfElRlIYGYFgRIBPPeY4P749TT8PA1H3HS02I8t/CDirA8zEkiCwYzMTCi7LE8Ym3UBsqFu1j+PT++2BWy5LSxtNiZj0McfX2xfRpGwK+WN9ck72iLj62g2x403qe5OTIkO3GibiOfQ27ekYF6jlZSRZkvMe88cz7YO8Kmu8yTMgD8RJIv7Y9qZZnpGFILOAN7C5N5I2ti3TR/uX2VsMVuD186mggMo1D5oYTuBEC5n9sJulZhpYVGcEiBoE3HckgCZN/Q4a1+jkAaiCJmzdjyR6Gf7OEfRuntXLtK+Hrgq36iAeIItNrc404oxhhk29mNpSXJPO0fOZ1TA39h6jHYIzeXAcjWpiL6n7DsQBG0AY7AilpW5Ky6g0ILDzDuew4t6/XFFZA/zKZBkRIv8A03+2IUXUhZGqIj02xbTzMAwCQbNMX+kTuOxw8FU7FXI46Tltb6jHyqTPee5H+kjjAvVct/GUr5FSfJwSwIBPraecG9GrKtEsxXmBzb6GdzvhXUzY3i5YwBuT6D0BJ9Mbsi043XuaHtFlz0wwMXkCZiLxx/UfnBL1hTV1Olwf82pQR25AvhdQpnT5RUJ8xiN44kwNo54HfBr5glVhQCLEMxlt7EAW279vXHlO0ZkL/h51p+IkEBIIHF9ufbbkHDik5LyCY4Fotfn+X74zmbzDLVsCpiQ0yC1hvAO47W2thughFuw0HzWkwd4O8yf+cDNFuWryPLyPsmZ+b6QSf7OBOs5dq7VAAQ9OEptBsVAJJ3PzMQfri7J1dS2PksJ9TM+sD12xfma/hVKxMMTUJA5Fl/nP9m3YbjCT+45OlYpydbaQAPlaf0kG6k+hFvSIx71DJrXQS3hMBp1AhbHadpB2i3pgRzozBIFq4IN5OpbbETcftOLniJsFK7MJALQIP1tPrBHOKPZ6lY3uLstqyp0ZhRVoldC1EgmJ2hr9/wDeNtFQyaNTLo61kmVYNDkDdXpkif0kkG0SNsLc5k0CFVRVLC+mACLHzL8p9iMU1Pg00aVGtSzDU3a602losJax8uxtB2ERjZiyKa1MpF2G57qiUsxJSoGAI+SQV0ljcGBxBmZG2CqWZSqdQgysgfzmY4FsK871PMlEbMURXpq06kMklT+oRqIBHbjBHSsjTzFGcvUGtBJp7EiSYW42m/4vbEsmGM16XuCUU1sSz1MiDE23Fx9BN+OcSo07FZJZoB7RP8gSeOfp5QpSWBMhQTO/peIvJxLJSwdhwDBna38h+2JRxUIkX06I/SPKjXk3PBkbdrenpiVvHBI8p8NRJNgUEb8SfxikVAI7sGHpIv39/sN5wSnTnq6A6PdQNYKmwmJUkGRJhlJkASLTimOWlephh7gfTa+moFbUACVJ/UCy8exM/bDPI0RSRi4Bps2ksrahzDQOZOkz5hN+ceZ7JtTFFljWtQE7AsDYknaY+8HFlfqbBZYyY+VZ/wCfv+MZsnU6UlFfX8hb2SQXmRoGkQBvIIv+dvfAHV+vJAcmKl1MFd1kXDDng+vEHFArtUBjyzyB68/2bY8pdLRiCQGJ7k23PHN7bbC+MuPKopqa2Z0aXJTk81TqnWxqE3+eAD7WE8XE7cYIObLAikqgLY2v62G9+BggZILso/p7n+4xVrtpECdhM/tEWvibk5vY5uzPIHyOaWsBNEn5VjymwMRFuZHJ3MnD3O9VL3UaYKqFKxpkEiDtdeIttizKhF1NXIIIMArP+WQOREffAwo1KtXx9WlGUgJp4EhS0RJ3ieCYx7Mbl0z1j3a3IaGIgkLMXm559/tH0xD/AAqTPma+8n8CYAn+eD62RNpJgHjY7cE+8+mCfA4DLI/TYxPtJ/5nHlSnGK9JNuK4BKWTURpVWvGryk87n34H1wG2adNQqPrgs1PTrhQYgEASQBFucX5tbonmIYwdIHvcEGPaN/pgI11XMFG0kfMslZUwQdwdjivTy2n7r8mCNuwLrXUhQokQdbrBkkQCD8qna9v3vijpimlRVRKsROw+Y3i8XuO+1u+B/iRVavRQQwO8Te8bmJ23sMN6qodUaSImADb2vpiYFvXnFckqxQj53D2EGdotrNgfUi+3qcdi7qFcCoRpHH6j2HeD9xjsPG9KOo9eDpUwBHBtsD7YNyOliwBvsdQsdo7wZn2+gGK8tMIugFWXYHzHbgSRz6e2CxSK1VCEJLTsAfL/ACi8k/nB+3LSu5Fc0HdZoijlQt9pBjcneOLz9Z7YzuSUlkEgkROw3I9LSJvg3qmfZ6enTBmL2bfibkX7n6Y58uqMzLJNih9IUjtuZ/pj0OodRNE9kGmgEbUpEAxpMX/rG5PbE82gINl1b3/Nuxt74W0q02AtcQSfvHMWn+eL0zcGwHoZPuBfuLf138yn3M9ADH+PTiAIMgyYJmfa/wBpwwpVRptGobgEk/gX7SMReimo1EENtq0yACIudu8D3wK1MiXQRe0RB4iLACZj9jzSUdUUUrZDXpPUgCdIY/Q9yCdtrHubXx74hql/JBDNIsYv3LbdsCdLzUlpvpN9xuBup2MqSR64YNVINQxueCTJgb+34wV6YtJeA8IWUcoQSDp1AaoLEEkWtG5vsDb6ibaiS9PVMxqUajEwx78WM/7Yn1EEmmGIMEx2Ez+Zj1x7mU0sF1SdQPv247jFG7r5jXsGZehrZIYktI814OwiBPO5wX1uuBUAUArTphYm9ovsZk8zgHpWYalU1KBCA3NgB/Njt9JnFDVgQzmTJW5k3JBNz629pwccJRjXlhVpHrZoGimpe+oXFyQeAe5NgePTAvU+nCadWjU8OuACTdA/bVIAm2/tPcMzlR4VJWks0lRIixQc9oOGa9FD+GWk6REL6299u3bthXphIThirJ/ElOuGFaKVUBU1bK7Ejt+oEb7QTMYaZTo9QU1XTDDcSNvfYRMxP1G+EfWslQrFvCqrSrIdJmQGK8TFm4kEng+h3Q/iIViKWbDLUSw1g6CSJAYG0kbE9t8PKTlvH7SK6e4VQoNTqmp4gNJQTYTJiBpPyibWljbB655qihhqQMATIIMGLGbhovBwbUE7KSe+mfr24wNVpmJdh9TH4Bm/v2tjzPj5XK634W26JNti+rTZpCrE3JEfcmzE+o9MTp9O0mWNze5t6zcW9BbvinN9ZDA06ANT/MVZRAm8Xj0+/tgWh0+ozF6ulRvpSWbi2tvKIFjA54wkoSrVPb8/3Hra26G8d2BHqAbQZ2t/xGI1syo4mN5jn0i+BS5pqQqDgQGCwfWRIkjYD+oFHxSdlTsUuyyd/NIHJtyfSMCGLU92BRshnM24zEeIQ0A+GLlQbHUsagIAPm9DxcvKoyLLC8RPJLH6ntO23Ow8yGXQAikpk/M0CZtdmiS3N+cXpl9ILA6ibSZ0kmZsLqNhNrEemNEsiSqKoo5VsB53pRqIdVQ6wZAABBj2uTE8/TfDOlVZaJ2ZlUG9hY3vHvieSpnxFEqGIMiBO0ex2O3AxZmB5SEdNRsPMvcSYm8DjG3p/wC5hd+/5CJ3Yl/9xqzMLY3JHyqNybk7bAnttOPM1Ua67qbnRIP0jcEQJk822JnmRoOp6rODYCSo95MloE+m+KMyFq6jTBLEAzxew0gqSLcRcbA48nn7iaK3zb/LLDUx3VnAEe1zHrG+3CXqjgjxVb+LT80aCAymQQNxccH/AC+ow4eutFdOknUv/UYarDYlYge45n0wM9EVJGkrv5oJU9jAkSbXvvzxqxSUGpUUihLUzyV8zQayoQCS0gRcmdxG4tb2w/FSkfMlXKu82C1EHoPmi9+82xm26aauZNGw0gCx0gAQTcXHOGtLpCoG0CNSkFgWOk8kahJkzfbGvP8ACTSa7cBbimTzniazY8fKaenYbQMdhfU6e6mFVSByWM+v6O847BTgthNSDlgKurVMC6ciB2MQPX84h05YqB7gtIAO5n2EcCbHjAxI8uqdO0xa9yZ7ja+3bDTptRnrIFW7EgC257zbntxtfHYU9aJQ5LOtUNK0z4YAMRA80g3kte9uxwIza1kydN447Ab2wxz4apTZmFQQfJZQG2AJHeZM279sKMpmFNPcSB2G/v8AfGjq70lp8EMso8ViwlSoMH9Jkjt2g82IwYnldlY7AkSbEjbjeL/fFC6gZBO0RtYdifS2L182iSSBGrVuAxgesSRY2ifrhkiJLLqQHJYDUNrXuBEe17X3tiFGiwQwS3I/Pe88/wC2OegBWpsJUEAEEidjbfvGJqjatAHzTB9tws+h+xxpitUKLLeJT08kuDJlhDdiUJ7cwSOfT0f1cuBS1Mb6tP8A+Ii33/GFRyrK1Mxqg6pMzcMTsZiT9zhnXUEQxgXYnaCLifSBE/jCbptewPYryuXFQICdkN4tabD2+nHpjzLZINUKatyTPI8x9d7Yn4Y8zLuRceWINiQeLXjF3T8sCQ4Np1zNz5bD3k7YrFxcUxq2COmLqow/66iqbEbb7xY/XfiMUJ0vX5Ba8kAXMfYW/sYZV6TsqCmBKDckiRJ2MEhrgiRwcXUa4aYUagJOoGJjcNBBWZ2Nhv6xz5lHaPIZPbYE6bBYUmYB6cyGIDaTBDdzcGIMeYzcYZl4BKwDsWbf7xA9gOcU5nMwA832Ecn0G1t5JgckYHSjqIY6tIFwSDeTewmdj2gjHn55ym9ctvzZOXlkMrk6KnUtIltgWGkbz8u299p2xV1no/iEulVkqBYixpkcBkNo9R/TBtXOBQOJICgRJ/YDubiI+wRripMHvczYje5ET6DGdZsilqTYNTuxbkepgVTQzirTqSCtgUIMXU8CZAGwvtthlmun0qh01RIj5RaIO+oREntwN73T9f6dSqoNbANGhX1GRHdT253ud7jCA5vN5BYJ8SgxgapgH0uCjEc7Ed8elGazLVxLyWXqVm9/xFJB5NhYAARbiw4t/wA3xA9RBBMMoBIIFrjkyLj+74zOV65QzIKM5ovazwB2+c6gT7gb74aGkVgs4gHykzDEzGkxE+304xmfTyW8xlBLkLpZZFJYJLSYJAG2/wDx/Yt8YEHVAEckATb1IEwR/dgVywP+bVElZIneALlgPWADiTudQLKkRIux7AmZIHoR9uwmq4A6XBZm85pAiiTe0Gxn/tkGPqfxibOSLgjV2du59iLQLAj2tgZKrrN1EAiFg2tAmIAIubWtglKzlmnQAoOxYQIsSZEHefTnEn4JMrrufKyMEOtfMRJJBAjSWJAOwji95sto9DrOy1Kjw0klRfa4vwdxPYnvhrWqFCGUr4jDSuptW0kk22B1GZnj0wdmGZkJBIJ/yxPtJ2tacer0dyg4seEdtxEucUsVBkBTqLF4M9wfzP4x5VFM6VDKrC6zYCYNr6b7gzzj1NMFWdiFLCNKkA7G8sQdvMfTbA75mmXKzxJ8QQR7DdhzEKPxjz2vVXgWiwKGhJhxsoQg23O0WB4jfEUplPKmtyNyU0f88zJgWwIlKnquzP5TZ1DKZP6TI0wbQCd9zzDPzQR2ChriwUiYgHYkkAEHmw+mClb0oVLfkS9ErCtma5A8u86ogk2EyLmDYH74df4xQVsZ21MLgCf+5pnYkXnfGQyfTqlN1CtC1xqbsom0kE2Ensd7YeUcgabWqSFgHUrSDNiSLFdr6tsb80McpXfyKOKl3Ks7V1VGI1i+wFSPwIx2C8xlxqPPtqjHYTWvBIHGYZqcCbDzD0+1xb98E9GZvFBLfLcG63Nh734m+BqIgSADC9wNwN/SePScM+g5TWx1/KFEniT37e2NuJK1QYoO6mzKw1w2ogEi3mm8yZNhpvsOMLKeUCCAAACdIkk3IMfjFefz/wDFJMGDMex/bF1Q6SShOlvMpNzB47wu2G6ltxdDz4Csuy+FNjDNIjkhfpxEDAWaZlM8T/f/ABhuMvpy9OYbUznUII2QDn3+3vihMprVhIHvcX578Db1x505xW/siTXg8yuY1KrAD51BECLEGzRIERba33IzdKSRJBUiDJlSGsR6gH9++K8siqEQ8STG3y2ubHeYmcEUqekg76xO15BEj2EA/U4pjb0tLt9foVinR67HQhYLrSCfZd7es8Yv8MmoJ+WPliJJk3A5jv8AuccqSWDj5kPMEmNr2/55xUGIaZadTRoAuo0m4vbTN9vxhqWpSBXqtBBTw18ilzsB8oHmXjufqJIw0qUvDudWreABPsZ8oj1I5jfFb5QgvIGizqwMQSRee4viopTpoxLGoWBKySZJHG/HPqcZss5Y1FPnf8zqaSGjpDKxX/41BHBJ9Abn0PBGI5iuHBUsDP6e/uNoE7R23xGqrGG1FQVAKGDBjggc4Eq5imjEKDUcjjcAdo/ab8bYzda5f1DS9vyBPk8ygWkCdTVGY3diCTEQoAEADfSBa/OPcznmI5I4gfmCbC4AHJI2JxRmesAQGQGWjyrJ9JMQI9z9cTXqBawnVJudViPpBvI1WA72xlmm3qkT92DrqYwSWO7DSbA8E2m3p/tghumAmDFoiBaOBa8T67Yu/wASIPED5m57+WRA3vtgSrn0mf1kwo1TMb2B+9p+wxyTfAdXgm1JBySVsLTExZTERPAiLYTZuroDU+xnUY2Jht4kkn9M2iYGD81XqR5kYiPmCklYtGzeWeI5Hvhb1Lo3m1QFVgASTJDWiAAeexAvew042dMoxklN/d95THLfcz/UeiUv/iqXj5WFtv0vJWIkxJ+mPOnZ+tlTprIxoGxldSXFiGHl2O4I98bLLUERBoVSrR86nygWtIMbEwdyeJwfrIjyggm3B/8AEG23IPGKPrtDqhnOuBP0rO5WoAKFco+5VmCzYCVYg6fa3uMNFyd/lZR6gSPUW77GYxnPiDpeVqlnXUlUkeZAu9hcCFgmL7md8Z/J/GFfLDw3IqUma8mZ5up8yz3+04tpXUrVDZ+/19eBq1q+Df5t9EQqub77+UMQLeawk6YtI32x7Wpu1OAinVcayVE+gPIkgyZtjP5T4ro12p+CmkvUVX1PI0kgGxEzJ77DGU6z8UupWjqaaTMpvaQb8X239MPDoqVvd/6/kaMFF+o2udK0fMw1O0DUSNCgxPYgTywuZ9Ze08+lOhR1U2q6lBmxAAi5YAg3sI2x8y6R8VFrVSSl5OqB6CDeZvzvtj6d8LdVSrl1GwpggTyB6/3sca8MXFvUPkd8Ga6okVCW0XJIP6gDe4PvKmZv96fBQlQysLfN5dzfgSbxA2GwxH4o6clfMF1LFWCjUoJGpeN7yB25nEcqpaGQbkrYkkQf+2QAO5m3OIZYRTux6i1uXrWqF4plmAJJEiW4MiLj6YNRlfUHJabaLGAOJERfaLWGKky1VPkVixgnmQJi5GoEdzucTCkGKqgk+XzLqDfzI72O2PLzU3cf8cmbJXKAaMkMJ0UgYKAgg3sfMAoE9jsNsV13HhkCiDMbtIgR8sbWiBbfnbDDNUUYlWqrYW0eVQPWCSeORtjxoImdQW2pGJNydyBMbTYX7cKsltUTcrEGb0628ji+wB//AEOOwZm6KByAxgW/6noO+Oxs1C7izpqAsqkSpS97zBiT7wfp9MaLo1LRQYty1jYjy9/Q2wi6fSNrAkRZh/Pj+7YddYzAp5dVAiVHffn0/Fserir8CsBBSYl3a1oWO84Z9Pq+Knhsmk0pIM/pP+zQfvgboaKabFgPMfxb8WxLOoDUQ2hrWEXBkfSYtiHxdU3D67HN26HWYq6aaRAktywO451HA65mbg6d7yfbfkWmbXxZmqJqJTAGoGmD/wDYlto2gzgjL5MQurw73CmTIHpH134x58pOPPt+QKPaVDV4bAjZhO4uQd+8f3bF5qJGj9SlimqVDAxquYFvePuMXrkCkAKCrDVNgqkNBEDYwOOw2nFPWqa1aRQIHNyNM+U7SLHtsLHnDvqFjmlLult9/kOtJ0FHpb1VlmXSyggywKmZEAEWjmeTxbCzrfWUosAKoLEgA6e1h5hJMSSff6Yq6T0yuixVrMyTIQLNuJMSL/8AIwWuWp0zrABNzvfm95IkWGJTzQhPZ6kuyVIFxsI6TnatSjUpkBHCShLAgeZYkidud7e2I0ei18sHqZljUdpEAkIOIUyVN7kx/tivMVqjKShAK/pCzJI27bH1ExhZkeoU6jEJ4zqsyrt5V2+aRtPE78Yt8RZsWprdfS5H1WhsMw9XLspKjwxIbjs2qJtE72kDAdEkn/qqSIFrRGq/eR9RbAWaR6lRWbyUrHSpvIt7QRBJ/sVUs6FabmTBDyCo4YHyk22BjfscL1DWSmua3Emm+A+mlTUZBMtbSInYETcG3MgiAbRg5cs7EFlQR2Un3CmRFtztPPcfKZkvIotJsTu0x31EAR73mcELVksrlZAFiNIjeQRAYE3ESBacYJP67ky6pUWoFABksQR5RBuSb7/fcYvFXQPl440wTbiTAERP7zhLmurAVPDNMhlK3lTEzESQOwmYuDPeYyVSs4YRB5YkWHIEsTzGq9+2A8bpanSDoPW6w+mVXTJOrzIDPF/mPbUB6+0M5kKj0nJDMzCdI3m8i5HlIjmfrGGVPLaDpCqymIEE/c/LPvuTNjjzO5jwQHqOoX/ISV03sZUEn199zjlONrSg7LgDp9GZ4ZnamsCZALahYsSbC3A2N4wXmKqgaqa6h8rBoBH2v953wLnupJ4p0vNQrBGtxuLTYSZjYzGFuZ6kYuG0kiGRi+om0XBX0gSffDNyyO2dvJhef6RTcSzsFEkAGIsdhAPba/vhfV6Cpqhwpc8M0kxYXOxA/wCcX1OoIxYxMTMiCDYkExtvNp7Yvy3UaelggVRsxlk0yDtO57AX9BzWObLGvwKxyOPYSVvh41oZTSpBBKvtrgmPMo9OThV1roQfM1ToaGckG4Hcxx641b56lQAFJpZlkhwJM8xEgmdwR7GIwu/92YjQ1jPzEgySBtI8o9Bzjfi6jI0/HbsVi9Ttiih8Ik09QSQSRp1eYxImIiBBBONR07LtRohEGqSCUDQVtOwHImZO/wBsWZNHsz1JIvJg3G0TwLnsfpOJ5asQ5KPrqMCAjR/3cG222+OhnnLIk+Dmm+EPB0inToq6SrTcqA1jBIkja29sC1sxawuJ+YiABFrQb8ACBixdb5OoKwWQhbTEiR5tiDe22MtSzYqGHLuCCAFpgGBvBO4A/oAcZutxf3NRlycjeqgrKPD8JTId4DBxEgTqIg25jFXgQp8N9awQQWgCx3EkEm/BH2nAlRaelVdDSWYUkwxsADrCyTFtyPti89LCHUglzzVdyY7zHBndYucY9ltYl9gCp1haK+H4bAuZAAhWM8E+WPZYnAdaqgALvVpNOzFTczuFAMEWtA9uW2aJpaqmmj5gFfcXA+kcAD198Jf8EPHDGpTEyxCFbTEAjTBI2sDYfXGnHpe4yBeqGn4z7b/52GOxb1HI02qMdSiTzM//AOsdjd8RB2Cuj09WhZvt6D6R/XBHxXmLkCwHH2H27YJ+EunatTnUDpjcjtsQDYbGRzhX8R5ep44mSCbGZxuxx0wvyPDY9ytdgFQLNhHzTvxHr/PBFQDSraTCvudie3vbHmWoEkCkpJJg3sLz34tvEYc5jp0U4ZyzCDpGw9th+3OPOjlj8WKXcNpMObIl2puFBUooImNp4O/A+mDVenT2WSOdJP8Ae+32wtysqoOvcCATcRaFH88DPn30vpCD/IGdgT3aFBsttxJxjnjn1GWSWyTEac3Q1WsXBBlRtJ33JibCb7Y8XMC2mTcXtb7/AG+mAMnmQFVS2uoTAhh5iPQzO3bjBD0mIJLKNR9WmwMCf1cCe3rjNODc2LONMKatJAks03ECwPe0hfWMef4ZSxnSWA2BNhzMH+QxV/iqdtVjcgAkgG83Att/cY9oqVGnywJJsbkTcG8/k2xCmITagCIbzFTMEhQBxqtsN4I3xVWSlTQyQBuSWBHeADxzsCeMBGvJgUy0k6goIHae3qDe0bb4rzKaoLDWA1ixHa9rgA+gGKxi+7HSaCTn08xC6dMy5OlRsAASYg7cXxTTyKV0V3pwq+cHSq654Oo6jPqsG2LmzMEQp1TJY6THuwE+nJt3wPW6rAgiGBlLXMm5lhbcj+xDxtfZ5BbXAXTomklqQgNCywJvO5ixgxAiNsSL0lhWYpUYzFNtUc3J+WBxM27YCylVNJ8QatcwLhSAb8QG2uL3i+JU60FtTBGiAI2UGwDMPl/34jCyTbYaGmXyCVvOw17gliTI9dJAi3qLnBFNFUyoBtEKZ27z+zQPTCSr1IOumkuvUSWJZpjdrmL39r2Bx6ue/hsymCflXZVsIBYxf8XjvibjN8nNMbZzqaIDsY+aRMT7EkTvcYTf+7lzrpoxGkwWPmkH9MkCxj14MYpyueZAGqgL5tQLaVny3YKsliDaLWItzhijioSNJYsoZxsrg2sDeTtcntODoUN2v2F00Lctl6r1ZriRolfFVTpmdwDsY7CY45vydHUwalTU8HSQtweFZb2Ej2Ix7lOgU9YK02U6m5BgX02Bgre1wACbYcZbKgAGBJM/pMm/djxG38sPkyR7fsPKSQDkcrW/W3mkjS03W9gTJiPS8fXBX+EljqZS3EgSJ3BB3EAX5tbFaVggKHQgPAEEewjkg3jHq62UeGysoG7l9V49LztIjEZSbdk3Iq6j0FXKuzRp/wBIK8XgD0vM9pjAuZ6XR8OAEL/NKg3PtJ5EwPWIGJjPBWKK6zqmowJOnbdZJJItJMC3rirqeXasppkVIcQspTAU+bzWaSTcRi8JzTSctikMkrSsTZrqCKNJIgEeUbntY3m/1k4dfBiqdTeCk7PUcy8kH5B+kDa5JuL4yGe+H2pMC4M8EiBsfQSfW9oxLpvxZUyikFQVdjLfqNu/sZx7+BR+0t7NsnaNjTz5/iICGkMBIEcj8i0Ed8YerUOVqjToJYCfOT4ZtIgSI9CLdhGIV/in+IXQzINvU7W7if7nFWYcMBVUIJmVksxubkNIOOyRvlbE3FSH2SzNNSXSu7NUOzmEmLgRu20SoOAqvUXpVCjFvMZakLRPcssTzI+1sDoBVqBTSGjdlAiJG4KkmedIOn84PyvwpDakII3GoECON7252PrxjA4wg/W/r6/2Z3HyU0qrVJ8NqiusqyB5MCNpMkemKc/mTqXzNYgMCo8rAgDe3YyPtg7NdPUtLVkFc9iwH0aBx/Zxz0ApAqP5zcBSCCeDJNjvuJvjoSimn9f6FqmJs/lQajE65Jm0RHH6u0Y7F+fyqeI29zNnMX9px5jbqGs0XT+p0stlaT1GZ0YzN/Ke+wMxAsYsMCiqlXNKXZtIBcliWPoNvUe2Ox2NXUf8TS8B7D2nnEAIDAD0Bv8AU3nHi52idQBvE/KdvtjsdjxelxJZU7ZOK3EPWPiQqmmmdO5kLM8xe9t77z7jFGXyIrOSWZAb6CdU2gzAUe1/2x2Oxvzr4a9G1l5expWy+XUAblVOkQYgb3j5p5xYeor5g9UzEgAG3p8pE/g9xjsdjyXivlshVgma6xRQA6ri5hTuDyCNj2EXj6Cv1unVYl7KuxuY5Np3Pf8AGOx2Lx6eNXuUUUE0+uID4dJisyzMRsPcLM+wxUmZkMweFUk3Bk3EbAk/XvHqex2A8MUxWgDN/EhZfKSs+UdiN9thF+O/fFrZ0IabGCxgbHUdv1WvIn+79jsalggkkl5LRijS5DOqKckyTeAI342i3pH8sVU8/RghWIP+pSRNzJG2/aMdjseZLCrbtkAPN54WVtAAuAFLEybbgBe/4xXFKFZqx8vzMAVZiAJFl22EmSQMdjsUWJKOw3YKq1Mq9vNK+YHgbyPlMA8gD6zudmupU4AaJ30sGIKj22MX2Itjsdibwp1bYjQL/wC/oH0aiWk2At3jtABW/wCMeZjrR+doRIBkjUfoABH1J22x5jsH+mgvmDSL6/Wkq0WcPAuoXRJYzY+YECx3BBgfTEcupQg1a+tgSANEUx5ZuBBaPrjsdirxRinFe/gLjSJ1KiOrABbk2UFV1XvPzTI2Mg9sTr9Tp0F01KhYiCIDTPsIWLA8euOx2FjiUp6XwBKxZmuorULeJSOmwDajrki1piALwZ3+yzO5RfMC24va4ix4ABiNp98djsb8C07Lj+DXB9gTJdJy6NqqsxQEfJxvuCL/AEw+6ctJixBpEj5V8IgkS06rBdRhbjHmOw3URdarZORDN9Npv5gtNLDUVBte8eUQ0TeDsO9gOodRqUiktPAMkQfoYJjcxycdjsZ8XrajIS75GrZ8LS8xpmBDaacb27X+wwqBCPqVwq9gl7CTYyBxydse47HYoL8RYrcD6gytUYnSTa5FzYf6cdjsdjeo7D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6324" name="Picture 4" descr="http://t2.gstatic.com/images?q=tbn:ANd9GcS5XdhBJZ4_BWcvpc1Zi_wHsh9Jqv37wz7fTKJptO19d9DB86Be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428736"/>
            <a:ext cx="3786214" cy="50455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Ре, ре, ре — много снегу на дворе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5298" name="AutoShape 2" descr="data:image/jpeg;base64,/9j/4AAQSkZJRgABAQAAAQABAAD/2wCEAAkGBhQSERUUEhQVFRUVFxUUFRgVGBQUFRQUFRQVFBQXFBcXHiYeGBkjGRQUHy8gJCcpLCwsFR4xNTAqNSYrLCkBCQoKDgwOFA8PFykcHBwpKSkpKSkpKSksKSkpKSkpKSkpKTUpLDYpKSopKSkpKTApKSkpKSwpKSkqKSksKSkpLP/AABEIAMIBAwMBIgACEQEDEQH/xAAcAAABBQEBAQAAAAAAAAAAAAACAAEDBAUGBwj/xAA+EAABAwIEAwUFBgUEAgMAAAABAAIRAyEEEjFBBVFhBiJxgZETMlKhwQdCkrHR8BQjguHxM2JyshXCJIOi/8QAGQEBAQEBAQEAAAAAAAAAAAAAAQACAwUE/8QAJREBAQACAgICAQQDAAAAAAAAAAECEQMxBCESQRMFgaHwFTJh/9oADAMBAAIRAxEAPwDo6rDmZ/y+hWpQaVUqU++z/kf+pWpSYtuWya4gjqfpKusVV7e8zxP5K48d0+B/JSTMJ5qYHqoKOg8Aja7vEdAfWf0RtpMHdU+Y80IKNqdoTT1TyUgnAQjglKSnDUUKQJKUlHCYBRNJTSUaYo2tBzFKeqfKhVtFJQlxTlCraKT+ymzFJIq2jSUJcULqneAHKT0G3qU7lbSOrWIE3PhOm6ZlcEWdPmiKhrYdrtQPr6pBhibkEwduo5hEXlZtThpB7jjabOJIvyJuD1Qt4tl7rxDpAIOsEwSY01HQ/kJW4ngsri4Q3N72WYOwPjdY1TExTexzvdJInW7SHA+vqCusxTjllonnpMR1C5jjPDYBcxwh7YJIFzqOn+FVL2HxE4VskgxlPSP2ENbGd2Jhw1HUG48wqvDsc11IsuHEuLA4CYaAYMWnukeSj4jSzQ6S0vBiIkB2njtI6q2yhpcJNUZzUcM3egTodPlCSbBtd7NmWpALQYgWkSR6yknYbNRv8xg6uPy/utSk1UHN/ms/q/JadNqTEZu9n9X5QrNc913gfyVZvvt8H/mFNij3HeBQYs0tEzHd8/0j8ynpGyjae+fFv/UoKd2rfE/kUbnwQOZUbveb5/kP1TvMub5/kUlZm6NpUe48/ojp6nwH1WUlATp2olHQISyI0lHSMhMVJCYiylpGQgUhQkKWgEISjcq1DFBxcJEtO3I6GNR/ZQ0lTFIoXOUlei+XvPIhm/3RP5uRkqqzEhpqkyAHA35ZG3HoUNKtAGaztTeYkzHlp5KS2XIHPVN+L6qGtjiGki9vTr18FbC8XKhjeHNrEZpaWzlc2xAOo6jopWYu6I1khVp16tIhroqNjun3XkjYz3XGPBYeLx7axqsgsaQReRlqD3ZOgnTxHmekrMD2wbbgjUEaEdVzmLwuaqZs4tOn+nVg3B6xtsQipHxAtbToYgCDUfTp1CNnEFmbxDrSpKrj7Nhdo2Wl3/F2sbXA52WZxCmXYWrSaYAMgG0Ou9pHKIGm4UdDiJe2lJ/1Q18TAGdoLj5Zf/0FbWkuBxQFNovp0SSwnD+6YqBoDqgAytMAVHD6JK2PTqGVj+4Kt0q7t2+hQjDidFJ/DjqtCHL+8HQbAjbeD9ENfEhzSLjylQ1KZmx8kAoncoaaWGqC0EKbJDidZM/KFmNBCmp4iNlJaqPOYTyd9IRNdFRo8fyQuLXBVjUcyDNtiitNgO7w8D9EdN3ePl9f1WYzicaifkrVHibCb26qMjSCdBTqhwsQfBGokkkkChEknTFKRlCUbgoqj42MdNvJSIlVMRhZOZphw9D0cNwrDagOnTznQj97IXoiQUsRNiIcNRr5g7jqhfXuRyAPrP6KDGUHWLXXbpIFxoQSNQeXQXCov4hlcPaDKSCNe6dIIP681Ise7vj/AH5W/heHf9S70UOJr3KDiGLLmgt2ObnpZwEbwSFR9vJnUEfl/lG0mdUUpqWH7EAb+f1VYO/fRO6mdwR9P39Ug9F2o5WvvoR8iE9VxhQgEOg7iRtMWJHq1G5QWKbjlCp4oEk8tY69OR3UgqEIap1SGDxGmQx8GSWggmJzNdaRvZxv1UXDMNka11SB7OnRp6g6ZXO9TlF/gWniKcC4mZAET3spjwv8/EQHB2Bri5xtmaSDGUEZiXSeQaCOXjdCqLCcSLQ4TStUq+/mzXqvN4SVY8GZUc9xa29SrqXA/wCo4C2ySmdu3Fcg7J342NQq7gRogFQ73WlE38aDqIUzakdQoA0EWUZJaorrr7hC1o3KqNxHPRWMhG9kFKWgaIqGLj3hIOo5/wB0NIzqiygmIgoag61BsSz0/QbKs1W2PAtCGpS3UQUapaZBhaFDijge9cehVFgUgCt+k2DjhEtv8kdKoDcBZDbBXcBV2Oh+RVKmgE8IQjCUBzFGWFTlMpM2thTqzuu8O6byZH11QNr7PGV2wmQf+J38NVqFQ1sM14IcJB1BUmdVeOazMTSbUBB0EwdwYiRyN3X/ALq1jODvbJYc4+Ek5xYe646+BWSabmtEzp6nf5ys1K+I7pjR8EjZtTm7lm5xfTZZ9B9iNpls2IBkETsWvHpC0cjHDK8F2/7tqOfgqmI4eGyWEkHUONxMSWnewFj8IusoWFdnNxEXO2wId56haTacWebc+k78vHRR4bC5j7Sk6HBsFpIh/wDt/wCQO/W63uF0mZZixJI2tNrbLUFZeIwhLqWUffI5T/LfaesfIK5S4O14kk2sREEEc1ZrUYqMyDuB2dw+EhjgMo5EuEjaJ3KOq+Tmp+9YEG0jk7cHWD0WgrHg9MaAujW4n8kH/iaRkQZ6kg+iv0n5R8z1O5QVa4I7zZ/JIcr2o4UymxlQEjK+NbDMCJsNjEDnCwsO1rMrqkimXPBMBvea0EExtA/Y16vjmG9pRcwTfbM4iRca6CQPRc9jOFvc2hQzQGPLgdXHIzul1rSfEW6wihd4R2fz0WvqFwdULqhEXAe9zwD1AcJSV+j2eYWgvfUc7dxcZJ85/NMrTGomD9ZuhdTnRSueOSUgXS1FVwhG12bXVM5wKdohTROp9FLh6ux0/JSsuOaXsQdD6rJHUb6dEIM6+R/VF7uuiKx0U0JvzU1NtlUceduv6qbC1oMEeexUkns1Ixqd7wLmABck2A8VS4TxyliA40Xh4a7I4iYzC/mOuhUl6oyyrteZV9sEKtWw0GdlmxJ6WKfAjzK1ab5EhY9LGNGtlcoVARLXb/PqnpL0oZVQ8QizgR12XOdq+0bqRZ7J41DyBeWjZ3QlNujJt1Vd8Ceo+ZH0RZllUuIe1oh43bMbg8o8Usbiq2am2gxrszx7QuMBlMRJHXYI2GmR++Sz8Vgngl9Jwk3c18ljiBqCLtdpe+mi02MhHCU5xtA1mHNTLKjTe1nTI7rhY2+cIh2eEXJ20EaeK6CE0K0mJguANplxH3iHOaPdzgnvgHRxtMclfZhwLAAK2WoC1LNVm0o1M+ir4mlIkSHDQi3rrI6K+WoXU1BlMa8zmA6ETceB0Uho2VtzgEMApSm7DhD/AATZmL6SrrmqNwSKjp0RH+UlNT0ToY0wHm9iqFac11HxXiApyAYjUqPCYv2jdZOvj4KbXKZ2UGI4n7N2WJ3P9lzGK7fNZX9k2kXgOyl2YC8wS1sXjxWrxKvTzznaQQNxroq+jHQYTGB47p8jqP1Vxrufr+q5XAYts917ZHW66SlXzNnfdZaTvZKhcwj6FO2pHgjzyoqz8QTaxWY6vUzugmBAAnSBK06hjULn+L8Xp0Hh73ZWus4wT+Q6hZrTnvtB7UOqH+FFmtyuqc3PiQPAA6cz0XPcA4/Wwjv/AI5973mkZwY1ttYai8IO1DGjEuex+dlUNqtN/deNDP7iFqfZs8DGh5DzlpvIyNc8yYbcNBMQ4rj7uT2McePHx96l9PSuxfbJuNY7u5KlOM7dr6ObvEgiDougPEW5nMNnAZr6ObzHnZcfSwlRvFmVqNCoynUpObXe8BrS65aYn3pazW5W/wAXaHCTVDHtu1wIEHq3cdCu1uu3j930mdhxUuHA82gyB57qriuNDDwXSAbTByg7TGi5/i+JNH+Y53szUbAqMuCSAQIIkWCbszXbUDqTpe14JOYlw5G5A1too/H1tB2s7cuuKTg5j2ljxHukgjM1wgg33UHZjs2cTRZUFZzSMzYN4DTAy+psVndpuytRjopjOwzBEyBM9+8SOe6LhnHXYGgaZIc89/ILFgdEl7ttfd1VcpJ7aw48uSzHCbr0nC0adBjWZiQ0R3rnWdvEqw3tNRbZmX8QnzC8V4r2srYl4Dcwb3RlbeYuSBzN0dDhmLsRSdpvlbFjFiQZXP8AL79R9/8AjrhJeTKSvcaHaCm7+11o06ocJBBC+f62LxOHGZ7XN1g/dBm0kW/wun7Kdvnghr3Bx+8YgDx5jaUzll9Vy5PBzxx+eN3P+PWgURKq4DGNqNDm769CrULs+ALkIcjIQuPMKZoXKtiKsWJAHUhWioXsUFJwm5upg6yN9NRuCUHOgcZTkKNzUhNS0TqFjbf3SQxp5V2tqkBonVxJ6wouzvFwwOzmMozeQ1hSdr2RldqASD0n/C5HiuIDGS3efkEfbc6BV4g2iXZO89xJLjrckif0WbiOKPf7zz4Tb0WYKsnmizrpNDVWDxKozR7hPUr0D7Me0tapVNF7i9gYXAnVpBAAnkZ3XnjK5DXAfeblPUSD9F6V9knCQKL6+pqOyCNgzn4k/ILOTWL0Ck85iDodFYe4NEucBoJJAuTAHqhoRNxfqqPaF8UgT8bTv9wGp/6LDa3UbmEtIMibQQVxfbngTq1G1i0yNdNDPT9F2XA6EYelNyabDfmQHHyupq+FDhojRfP+IwDqmKbRmDDGzyDWST8ius+x18VazzGXIxsk6ZnE26nL8lvYnsE1uJOIYSZnMwiRDmFhLCLgwdFzn2c8Ez1K7X52hmUFsESe8IO4MbIa+VezsY1zbG2x/Rc9juyrpzNOa8wDlJ8SdVq8Lw/sxAmORWVxz7QMPhyWtJqvGoZ7rTyc/QHoJKxlhjn2JdL9ThDK1BtOvTBiLCbEfCdVV4T2Yp0Scj32dBmNjIAja4K4+t9p9V1mBjBtbOfV36LT7PYzFYoVKpqObSp957hbMQ33GRbNAHhPgFuHVXe3fagYYBrQCZAj4nRJn/a0GfEgLzTh/DH4uqcpmZdUJJloJNzpm5Dn0lLtdjzUxLgSSKfcnXvavPWXE+gXcdleHeyoNkd94D3neSBAPgPmTzXz7/Jlr6j3JrwvHmc/2y/v8LfCeD06DcrG33cbuPifpor5CKUiu8munhZZ5Z35ZXdAaQIggQdjoR1XD9qeAewPt6NmyA5o+6ToR/tNvAwu6KixWDFRjmuuHAtPnZZyx3H0eN5F4c5fr7jP+yztU41PY1HSTpJvH9nGPBy9YlfOHZp7qWMp8w/IY692/nHovoXC4nM0O5gH1Eo4ruav07fqPFOPl3j1lNrRQoTUSzBd3mmKFE7oo3OG6ggqsMpoUmaUBKQiIUbwpEBF0imbokjY2ySGXn3EKWZpBuDIg3C8r7RUiyW8iQvX8TQmV5v2/wCGlrQ+LEwfohuOIoFSl6gLoAtrdFRa95hok9FqZHSVroXuPYHEMdgKRpsDdWuDRAL2mHOtubHzXgZcV7R9juPz4N1OL06hJNu9nEg87QR6eRbsyad1SaY1WT2yq5cMegqR1ijUH1W7SYNZ+i5T7RakUGCbOfHlGtvFYvTUdbgWxTY3k1o9GgKciVTptIv6WRte4728kpM+kqT+GtDy9rR7R0SRYuy6TGsaXVl7CWmHEbSIkdb2JXN8Y4FxCHChi2va7Yj2byOWYSI9AimKXa/jwa00ab5cbVCw91vNs/ed8h124mm6BAEBaVXhtSgIxeFqhon+ZTuOkxLTvuFpcA7GDGw+hUd7IOhxexzSOYafdc7ptusueWOSDsr2OGOqkubFNvvvFj0a3aT8tV6jxfBso4M06TQ1jcjQ0aAGo2frfqtLhnDWUKbadNuVrdOZ5kncncqHj9LNh6kahub8BD//AFWtNYzXb5rIz1r/AH6l+uZ9/wA16+1eS8Uw5pYio3k8x4ZszSPKCvVeGYsVabKguHtDvUXHkZHkvl4e7Hvfqs3hxZTpaQgz4J3BIFfQ8ISJrJsNTslRpFxhokrdwHCxTubu58ugTpMLgPYOlTeatUB9QuLhI7rCTIyjc9fSF1+HhogaCw6DkowjBhMmum8+TLO7yu08pg9LVRuaVpzqYVELzKjyp1MlCjNODISJIQl60DkIJTl3NKJUKdjRCSTG2SQy5xzBsocRgWVGlr2gg6ggGR1TGtB+adtUHS/h+qmpHkn2h9laeGyVKVmOcW5dm2LrTfyWR2XoiHuPQdR+v9l3v2p8PzYZrvgfOmxGW/IaLjux9Md/cSPy/wAIbnTE7Q4H2dSR7r+8Oh+8PX811/2Q8cbSrVKTiB7QNLSTBLmk90DqHE/0qTjfBhWoOH3mDM20XGvqFwWDe5j2vbq0gjxBkIMr6epPDxbUfuCuP7dYoZsPTAEvqZJvaXU5jystfs7xP2jGvDTle0OF5sQs3tZSacXgxBn2jS24ABztBzbmw20RTO3X5tYudxKBgLhcRB9fBPTbzaDz8UnOgi0fNKS+0MRGvNQwUVV8CfyufILQwfDt3+n6qQOGUnuu6zet58Oi1adINENAFybAC510SARBKOhcEi5RuKk8U+0rsyaVT2jR3QIP/Cf5b/L3T4BZHZXtN/Dn2dSfZE6iT7Nx1Pgd/Ve48X4a2swtdE3g6xIvI3BGo3Xj/aX7O6lJxdSFvhmB/wDW82I/2mD4r5eTC45fLF7fi+Vx8nF+Dn/auvw+Ja8ZmODmncEEeqlC8mpNq0XkfzKR/qpk+OxXofYXA13xWrveWkfy2uJ83keGi3jn8vp83k+DOGfKZyx3fDsIGNHM3KuBAdEQC7PNEU6FOFJI1ycuQhNKWaIlNmQEoZSBuQlCXpikE4IDZET6IHHkoJWOskgZUsklly78KHEcp05q7QoBqpUqkq2x9rrLYOI4BlZjmPALSIM6X2Xm57CVcNVhgL2ONiBcHk4cuq9QazyUpoAqTzutgns2IP70XH8d7M1cNULzRIpP3I7gLrxN4Xt1bhocWyBYzuD0jqpP4Cm9uWoGvAcHd4SA5uhvuEaO3J/Zpjs+GDNfZkt3u03EeBkLS45Qz4mg3k9kHr/N0XRUsM1ohojwjc30XPcTI/8AI4drdGGXX0ztfBPTun5orU7dE2i+AAYProouJYOrUpu9ll9oPdzHuyfitpCuUsNLi48oFzprPRX6bYUkXD8GWNbnIL4GYjSd8vSVcCEIkk6IFDKRKkTigzoXHkgqO2Ckw+03aqng2tNQOc57srGsBc5xvYAb2PouUxf2n5u6MHWIOocx0uG2VuW/Xon7eVs3EcHT+AVap/ppkN+b1BQw5q4kNGzHH5tH1WdpNwXjBxNTIMLUosHfcajMreoEmZPIBdphKW/p4KvgeHBgAHn1PVajQmHZAIg1OGpwoBTiyIBMQkU7ihLkyByWROKCUh1UZckAbjGlxaCJbGYcpupA5ADulKlRlyBz0JCB5UymY6ydV2VLJ0hzdNrpiInfYeKv0h8Ik8zYeSgpOM8h81dZWgI0Yno0Haz6gKZttPOVTwGLLsxJBvaOW0qOriWiqJJDniALxY3sAhpqGqND5f2Q0gBJmyo47iIphoIc4vdlaA0kTr5W36K2zCjLGZ3O5nW6kCvXtLb6zAUfC+Gn2j6r/eeGt8GtmPzKvimIiFYZbRWjtIxStUTUYbsVJLKIOUYHJPKNHaQvQZkIMpi5TROKiepXFRuaDY7qTzLidF1bjMD7mHMzoC+o1t/JvyXZ8P4QxnejvRE7xMn5gLQbw1jXFwaMzrk7nxKnDEaGwU6aPKiISWtLYgEKdM4q0NiQO5pZ0pSCzISULjCQUCLlE5ESgcogLQE8oTMKEYgCxQzUpconuUJqzdRurfspFqwx9klAx9kkssxr7pnONRh9nF9HXgDeFmYfFl7jHutMHUSeQ5rTa4kQJaLaRpyHJDSxRpBrm3ymIhoseeu3kr9OnBk6Wvr5KpoLXGl/oohiXNcGyTaTzHig7a1XDZgO8RBBka28VIIJ1kBYGI45LxTYDJ1PIdAtvDiB9FFaaVIwKNoUzSlDbqpAVFtb9lNhMRnaHFpaTNjqIMKKxmQlyYplIedNmQyko7OU4KZKVALnJSmKSgcpsyQaUxCkclIlCkpHTFyYoXFSO5D7RCSmKkTio3FO4oSpAL/FRuUjiq9RytM2o6tSFUqVgUdRyo1asJYW2VzGqSoNrWTqbc9QruAs47blX6OKfA7zvUpJIhWqGLf8bvUojiHZved6lJJVCLhFZ2QnMZzOEyZiea1GYl/xO9SmSQ0stxb/AI3epRtxb/jd6lJJRSjFv+N34imbi3x77vxFJJRF/GP+N34ihOLf8bvxFJJSJ2Lf8bvxFOMY/wCN34ikkpHGLf8AG78RQuxb7d934ikkpEcW/wCN34ikMW/43fiKSSkY4x/xu/EUnYt/xu/EU6SkAYt/xu/EU78W/wCN34inSUAjFv8Ajd+IoP4t/wAbvxFJJQCcW/43fiKE4t/xu/EUklI7sW/43epQ/wAU/wCN3qUkkhC/FP8Ajd6lQVcS/wCJ3qUklCq78S6fed6lZuJxDsx7ztOZTpKCgcQ6fed6lJJJK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5300" name="Picture 4" descr="http://t0.gstatic.com/images?q=tbn:ANd9GcTsojcZmmT0LKzMYbRjaV6XMOQy0W_9pwq4BQGDfv0-sWGEHLAqX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285860"/>
            <a:ext cx="6786610" cy="5083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Ре, ре, ре — ёжик спит в своей норе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4274" name="Picture 2" descr="http://t0.gstatic.com/images?q=tbn:ANd9GcToiTwX2PNRgq-UUt7C3T1I-6EvFj0J3zpd-Ajylvp5meBvCSo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85860"/>
            <a:ext cx="6858048" cy="5136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Ре, ре, ре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сильный </a:t>
            </a:r>
            <a:r>
              <a:rPr lang="ru-RU" dirty="0"/>
              <a:t>холод в январе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3250" name="Picture 2" descr="http://t2.gstatic.com/images?q=tbn:ANd9GcTfbG_RSfho5T7Fkkor4r6thd0kes72LlHSpdpmhF5rZsM5tQH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680089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я значок тебе дарю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2226" name="Picture 2" descr="http://t1.gstatic.com/images?q=tbn:ANd9GcQTBmXcLZIajdbRKYLG1T9WYkl-91mYqk3TA35fWGqwn-VLUUv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85860"/>
            <a:ext cx="5500726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я на даче загорю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1202" name="AutoShape 2" descr="data:image/jpeg;base64,/9j/4AAQSkZJRgABAQAAAQABAAD/2wCEAAkGBhQSERQUEhQVFRQVFxgYGBgYFhcXGhcXHBgXFxgYFxoYHCYeGBkjHBcXIC8gJCcpLCwsFx4xNTAqNSYrLCkBCQoKDgwOGg8PGiwkHyUtNC8sLCksKSwsLCwsLCwsLCwsKiwsLCwsLCwsLCwsLCwsLCwsLCwsLCwsLCwsLCwsLP/AABEIAMIBAwMBIgACEQEDEQH/xAAcAAACAwEBAQEAAAAAAAAAAAAABQMEBgIBBwj/xABEEAABAgMFBAgDBgMHBAMAAAABAhEAAyEEBRIxQSJRYXEGEzKBkaGx8MHR4SNCUmJykgei8RQzU3OCssIVJENjg5Pi/8QAGgEAAgMBAQAAAAAAAAAAAAAAAQMAAgQFBv/EADIRAAICAQMCBAUDAgcAAAAAAAABAhEDEiExQVEEE3GBIjJhkfAFM7FCoRQjUsHR4fH/2gAMAwEAAhEDEQA/APt8EEEEIQQQRCBBBBEIEEEEQgQQQRCBBBBEIEEEEQgQQQRCBBBBEIEEEEQgQQQRCBBBBEIEEEEQgRn+kd7SRKOIpKgCUhRpU4XZ6nNgYbWydhCipghmd99O7SPkd+zuvmhCBgphD0BbKKydIVOXQYWO+Em0S1UISpSQCcpZSUhJej5nmaRsZd7YbEVyiVKALEsS4GrUOpbgY+Y33ZDZ1mXixMoVGtPnpFtF+zlIEoKaWrEwAc4kh9KjEWDcTFFJ8MWnQytF4m0WiWjNxhIfaYqxLzZmAOeQj6Dc4QhS5aVPgZOZJDUALmPkV2TjInoUe0lTHfUMoeZGekb3o9fMtCpsyYsYcOMqIIqVkACpJJYMGfdlF4uwx5NrBGDtP8TCFkIkJKXoVTClRHEBJA5OYIsPN5BFC47xVPkpmKR1ZVpiChzBHpF+IQIIIGiBCCCCIQIIIIhAgggiECCCCIQIIIIhAgggiECCB4W2/pHZ5P8AeTUg/hBxK8EuYDdckSvgZQRh7z/ihLRSVLKjvWcPgkOTGYvDp/a5g7XVpr2WljxLrhbyxQ6OGbPq9rvCXKDzFpQPzKA8HzjO27+JFlllk45nFKWHish4+UzrWpTqUonecv51/CKcpQm4urKVlLO23noSSBoaCFPMxy8OurPuV3dMbLO7M1KVfhXsH+ah7iYdAx+b5NpB7BdtEl25oVUd0Obq6W2izlpUwt+F6fsX8IKzdwPw/wDpZ93gj5rdv8WiGFolA8UnAf2qoe4w9tnT2zLlK6uaUrZwlSVAvuybwMNWSL6meWOUeUNuk/8AcF0FYFWHCrnfyjCXp0hkEy5ktG0lQUouAWx5Dio8aCHlr6RC03fMKmfq1lTYqKB2RTPfm0fKLTP4sPLfElKjLJ2xlfywqauakHAqYWcuQC6g/Eg+ce2S2pSoYk4gzM7Od/jnyiou04kpSodkAghquEs7asPWLCJZWliwS7010LA+8oXu3sCMXLgmtE0LKsIBJZiBQHMt701iwuapdVHIf1y5+ccBASG096wNu9+WUOikjTGCiDR5HhVw8vkIIvYw+x9HkNZpQAbZ+JhjCXodbhNscpQL0Yvm438wQe+HUVXApu2EEEEEB5BHsEQgQR5HsQIQQR48Qh7BC63X/Ik/3k1IO4HEfBLmM/eH8S5KOwhSv1EIHdmT4RVziuWWUJPhGxjibOSkOogDeSAPEx8svD+JVoX2CJY3pSB/NM+AjNz7zmzVFSipZ3nEv+ZTJHnC3lS4HLBJ8n1u39N7LLcYzMI0QMX81B5xmLf/ABQUXEmWkc3mK8AwHfHzu03lLT25iSdzmYfBLJELbR0mTklKlfqOEftR84W5zfA1YYR5NfefSq0Ti0yaWP3cX/CXCefawkbamH5lBHkNoxmJt9TVUCsI3IASPKvnFFRJPxiulvkamlwjRz+kUtPZc/pAQP3F1GFc/pIv7iUp4tiV+5TxTFn5R4bPyiJRA9TKtqti5hdairmSY0nRK8JcpC+sWElSkkO+QBjPIkuoCJ/7PBy1KOkrji07I+tqTxi9IvhYDE4huUH+sU1So86qKOmXpodyr4SaFxw7afA1EXpU1x9moH9Jf+RWXdGVKSI6SsiFuJZSfU10m8lpcAs4YgEpJFCxSrPIaxwJfWqLCurhm+HhFa5bFPmdonB+cO/J40lnsiZYAHvuOUNx4pPdvYRmeOXK3I7JYWbEz6cu+LBPvSPSru96744Pv2PjGxIzqktjx/dKf1jx24e+Een37998eBOviW9/KCDc5Pd4QREbbLGcxA/1n4BoIlhpmv8A4P3y6VyCfzDu+h/kj6XH59/h9e/UW2UonZUcJ5GnoTH6ChWKWqKJmjpmz2CPFKADksBqYQXh07scmhmhZ3Sxj8xsjvMMbS5FJN8Gggj5veX8W9JMoDcZhc/sR84y95dNbVNBxzVBJ0cSk8mTU98KeaK4HRwSfJ9ivC+5EgfazUIO4na7kip8Izd5fxNkIfq0KXxURLT4mvlHyjriXLniQMI71KrFOdectP3kv+UGYr9xoIW8snwOXh4rk+gTP4rTySwlJGmyun+pRY+EK7d0otE7tTVFJ/McP7UMDGdXMwSRPOIpISWd1bTCo7OuUVpV4Sl5LSCd7y1fIwpzch0ccFwMp06hJVsjMlSZSfLahPP6SyEZLKz/AOtLeK158xDHrFDOo4gHzT8oqT7skTXxSg/4kf8A5Y+IgxlH+oMlL+kmva0Kl2ZM9ISFLwZjGRiD9pWvdGUtF5TZnbWpXM08BSNfecvr5KZSCkYSnM1ZII7OeucIF3JNRml+VfrBxtJb8lZJtixKTEqZUWkkbomSRui7b7ESK6JXCJUWf8sWUzRu9+ESCcnd78IU2+xeir1XDyj1UrgPfdFoTk8PCPetTuHvuhbbLC5El5iab/QxYEoOaRKtBUXlgAj4xMJBaqQTqYXKQUiiqSDp78I4VIG6GJSPwiPZNjKyAlPk8Vi3J0gtpbsUizOWAcmH1zdHgkhcwJJ0B0O+GdiupKA5Ynfp9Y7m3rKTmsH9O16UHjHQx4tO8jLkyXsi0DoPfdHgB9+3hPaelctL4E95+nzhJaulylUCm4Jp6fGH6jObCdMSkbSkp5n4Z+UUrR0glIydR39nweve0YaZe6y7NFObNKsz8IGoBr7V0tP3QB3OfFXyhFaekSlZuf5n+EJyoDV/P1gE0HIeJitkqy5/1RXHxHyginjPsR7Asmk1VjSErqtsJcMxJAPEho3to/ivalpCZQSgAAYgnGosMypWz4CMD0ksnUWjrAKK7VAaPUgHWPJd4YkuBi/UX/lFITul8PBp+GT+PkeW6/J88/azVL4KUV+CU7IilMNQCqpIAClAOToEpqYVT7XMIbFhG4bPpFKwWtKJ6CoUC0kqqSzvlrFKvcvqS2RobfMMgJxJWSp2CWSKM7nMZxUTPnKqlKUcQMSvFUSX/wBJEFUsyhjYKdwUtUMziKcvpYR/4U+J+UUXmONpB1K+S2LqUsvMUpXMkjui9KuYMwEKx00P+Cn9x+UdDpsf8FP7j8oo4ZWTVEcTbLMYIxAysIYYQ9DRyBwiCZcwOYpy+kcq6RqJlplyutMwYgxIpiI3aNU6cc4qTemqkkpMkAgsRiOfhFVDJ0BHJGt2eruhaA8tak8nbwyjwzpye2lMziQUnxHyiNXTT/0j930iNfTIH/wj930hijl7fwW1x7jeQgrkmYQUpDuFMtsOZrXwjyy23ENhYUPyqB/lXl4xxIv+UbKoKUEqKV7FdXYOzVjKTp+JQwJw9713wccXK7C50bCfagaTEJPMYT/M484S3raAlYTLAFKgoSal20OjRxZLVNSUgrJBLMWOoGr745mpGJR4n1jRhjvuKzS22PJc9WoT+xHyi/eDIKGSkOhKjspzLvpC4qAi50gUcUoD/BR8YZNRUlsKjbXJWXb+Cf2J+UXJIxSkqIDlSgWAFAx0jPWueUnCKHUw+uc/9tL/AMxf/GE5lUbQ3HK50NZNnA0bwjoy6UHpE0pD6Hx+sezJTaHdn9Y5bZrF9oUEDEoU4V8YpTOlagGRhSPygEnvLw6EhtD4/WK1rsCVhlJdve+H4c6x9BWTG5dTN2695ilMSTkXKnz9IrEzVAli2bgEDxhxbLnUFY5JY/hPwJ+PjESL3D4LQgpPIkeH9Y1+fqVwV/z9jN5dOpOv4Eapg1JPn6xwJ3CG97WIKUFSw4P4ajLhFBF3qY0PCkXjkTVgeNp0iqqZxiIxNNklJYgg8Y4IhqZRojIgRHRECRBsrQ//ALPL3jurBCNoIR5b7j/M+h9Sv65V2hKVISWftsVJIY5FDgxlFXEqUtacaAyUqCSSlSwSXEoEbRDBxnWgMeXXfc6yqeVMUjfhUz8xkrvBjXSf4iS7TL6q3SZc9BzI2Fg6ENQHiMMPjGDWwnI8kXuIru6PT5xSlEpgosFTCJYyqS+0wo5aE9/XHMs1qMuYE4xgNHaoBDOxNI392XkmzFZs0w2iUtLYJgAtMn9AJCbQngDi5xnuls+XaLUZkuYZiFIlsogjJLEEEApYghjk0LyJY42DFKU50zI28ElLgCmnOIBKhhOsbKpuiRNiprClkSRqcLYmmS6w06PYgtYEuVMBSxE1sILskuci5alS8X7nuyzrnEWmYqWkJdLMMSnFCSCAGfdzjS3ddlmlBRlLO2aKxoJFcgcJg5M8Yxp9TFmajaYsl4krGxKlrwllJSk4Q5xYUkOxJNNdIy1usAQp0qxgnMJYOwPLWPuFhuGzCVtol4Fy0lWKqwtu0FnaDjCWfMZVMLrb0fsMtMuVaB9ooKKWVgAUpwV4Bsud6gfKONj/AFnFqcafsvzjqWhildnxrqTHKZJcDeY+03N0WtFlmqEhjZ1oBKipAUle0QQ1ToMmIbdCCZeFlkzFSzIldYFEKxSEkvmQ5GXKN2P9QxZf23e3Tp6l5Np0otmHtKSwSUgcRwpHdksgeNZedts80EGShKtFSkYCN2jEQpkyOfh9It5u2xqxvXu016lZcllS/wBXxEdWiwuotNkhyc5ja60iefKZUvPtbuI4RlrcPtZn61/7jGjA2+GLz7JDoXQS7zpH/wBn0i9e11Fa5JE2UkJloDKWzkPUUqNxjHtDzpKohUn/ACJfxhk4y1rfv0FKSosWjo2VKJ66z1/9v0hhZrD1UlCcSFfaKLoViFQNd8ZdM1PsRobtV9ggj/FV6JhGZSUabHYq1j2WGyfz+MC1k6mOhMca+H0gA5/t+kc2zWcvTMxCvviZSufh9I5w8/2/SAEqtxiK02RKwy9ocfgdIuKQOPh9I5UgcfD6QU63RHuZ2bdS5ReQst+A+2PkY6k3qlRCZjy1jPFlnodO/wATDtSRvPh9IpWuxoWwUHr7Y6Q9ZVLbIvfqL8tx3g/boL72ukrXiSRUPV9wA0hem41k0IzbXnDKZd0ySfsjjRngV40PyaPLHeiXYkoW/ZVQeOR5FjG7FvHZ2jn55yjLihFabIUFi0Ry5UN75l9ji8QWWS4g+ZsNjC6Kws8EMhJMEK80Z5ZoF2EboX2u78NRRzD0IiC3WQqTTfFY80PntFsSSwQWSaP4xYsMsYQ+9X+9cXrsuhSgFKZlMocAQN1M3i1d/R+aQwSCxVqKAqUQ5elCItmbrTe/YywyY1LlIR2lLTBy+MSdW+sXrwulcuYCpsm2TiD1o+RPJ46TK5e++M7bWxoTUt0JplmC5gBXhpTZJfOlNd2+Nf0WuNMxSJS3WhO3MLmiQMhu2mSAOJpCCZYcc2hZaWIyY55g8RnXPKH1x3/1E5pijgI2lDNg6mSBUVpwCjFPFSyPA1j5r8/6MedrUkaLpfOVLlpEmWlKUFOwB90CgIGgYU4R85tq5s5RmTFqWo5lRc8I+o2a9Jdql4peTkFwxodaltKGKUrohJxPh13ln1DZf0jzfhfFLw0XHIqkvua4uNI66FWhSZKEzCrKgUSzHJtwyjGdJ7vMu2HtnEAr7QkqBI7OI9sDIK4RvLbNlykpTN7CjgfcClTny84+erdcwKUcRL11yjT+nXLJPMtkyy3dkTbRr7YRYQCNfIR0mVtGo9gcYtS0vqPffHZtlxdbCSqX+oeo3RlLcj7aZ+tf+4xsbwTtIqDXTmOMKbVarKJigqQsqxKc9YQCXL+JjZ4eTXQzeIVxRn5kphDXpMKyP8iX8Ysz7XZQK2dZ/wDlMXL3tNnSqV1klSnlJKWmEMkgsk79a8Yc8j1LZ9ewhRVMyS9I0t2H/t5f+ar0TFWbeFjetmmZf4yoZSpstUmWZSDLSJhoVFVWFXMVzyuK2f8AYZgXx8jxAbXy+keLJ0y5fSJX/MI8BcdoeEcw2EJWd/l9I8Kzx8PpEp/UI4Mw/iEAJxXU/wAv0jiZ4930iVayDmDHCp3EeUAhWbn4fSK8xNRnmNOPKLipv5oqz11FXqIhY6tppSEd5SwqWoq2jmFa6Q9mAEjJmOeUUr0lJ6pbFLgZBROoyDRu8K6Xuc/xONuakuwjmAmXL/SPQRZsMukRJSerl1eg7hhFPKL9glbIpv04wMsqv1NMF8KPerG/zj2LYl8PKCM+oNHcq3qIBBR3x1/b1gjaQz1Yh/OKc657TJRimyFoTvWkgetIoqtb/h98jHQcKewlS1I0AvwJQEy0AJSGAclvDxzjU9C7wXOlzXSyMLqKaNVQFVO2R35R85RNf6RtOh9bHNDlilgAaYiVsriRVhr3RzPGXhxOcNpd/UX/AIfH2J567JPwJSpWNQCnKjhSVTESwkhnGItvpXKOp1gKGdKagkYQGKct2Yr5b4yCLinlQwpOhCgQ28EHMZeUbCbeSuoKPs+sdKVSwdlICEjEEjI4geTtGfzZY5JRlqvnuvcpkxXGlt2Kk1NmJBmyUvk4IByLUyOcNp/RqQyDMRhJBOBawxfeGHsRi7ZZSpYLhBSz1yzZQLxbnrUpWJcxS1ZlUxZNQ5zFQ3y5R0sc3Vt37GWcFpTc36Mbz5cyyPNsstKgWCwliwGJlBuKiD3boZXdaZ4SlTFKShgFOTiKsRUSQHLlVWq/fCa6ekkiWO0xFDhSQ53jIMaxprNP68OkEEgEBWdUpUCQ+5Q1imTwmLK3qjuykckoqkLrzlYimbOGJAYFKThOZLh3rU7u6GMm6bHMQCiWnD+J1JWk5VL0MUrbZCMP9pwjXqwXPJkmlKOSOccSrOZaVJQkIdZxFZABbgkAJZuyHMWw6MfwqO3oaJTk4J27v0R7arsscpWc5WpIbCOGIgE90KJolv8AZqCgWzdwe4NFy9JS+uKZ4ChR8Jozfdozj2Yll3HLUwlTAdyTsq8DQ9xMXajk2ikga/EY/i5X3M9eQIKHAG18RGbtsgGbM341f7jGu6SWUompcN2fhGZtNnV1sw4T21aH8Ri2FaW0bJy1wi+4ttyad8MekiNqz/5Ev0VFW32RdGQs1/CflDO/rKsqs+FKi0lALJJbPOlM4c38UfcX0M9arPmeUaG6ktZ0f5p9ExQtl3TCgtLWT+hXyhlY5Sk2dAUkpPWmhBToNDyiuaWqCL4V/mGgamYgGWYiNKCdB4/SOilW5PiflHMNh5h/T774CttU+++OUpUM8JgIP5YlEBR4p998cP8AmT5fOOiDuT5/OOFJ4j33xKIcKVntJ8vnFWeaioNRl/WJlrbd774rTTUc/esSgk85TB93jFC8LYTKWl1VGo+LRetIp7BhXbEbCu0zfip61jb4bj3M+XkoIH2Url8IZXadiKMgfZS+/wCMNbulDB374Tme79RsPlRPhMETdXx84IQExyZz1Jc7zUx31/H+X6RLdtkSoFUwlKBuap3CGEm9pUr+7lKPE6+rd0dSeSnUVb/OpznkraKsisdmVMyFBmTsgeUaG5rCVSEdoVJFFAEuWIfOmsVbnvxa5gaSCBU4toAcQQ3jrDq23pNUoKWoFgyWCklI3ApIbwhO8tpKjPlyy+We3oWbFImSglKUZqcnNkkGrb39YhldHyMsKTm/3t9WEW5HSKUtISuXNSoZqSrGFeQaGtk6tQ2BM/1JV8jFsfh8cW5LryZpTckl2MbfVhOIISEksFEkF2DgAGobOjZvCu3KLKC9lRoEvG3tlwpUVTp5ZbMkCoSl6OBXXzipL6Myp2QxgV2FAK8SW8YKhul/6aZ57jpe5kEWVEkpK0GYoGoSpLJGlGJPeAM41qukZQykkgzAkhDBkuhBxKOrZBOTuS9BHc3oCkLSUrEgEYACsKKiBTP6DhF2w3NJLGcA6JmFKgW7ISkgn8PBokoyuhUHG7kUesIAUonrDUHMgH71c1bid77oLtkSzMBnzMKUhTOSATuPcMtXhnedjGIBKcTlyaZd/ukI1KIOE5sWoTtDPfQQpY9L3WwyeRyiklQ8vuwvL6xc0MNmUEEKCgdp86Ubyijc9glTMfWzMOEOxZiNXL6boX2G19UsFLltGGEuziruO4ZQ1VMs0wuykE5pJ2X1AVXPkIXjhjVaUkuxueuEHFtv6oqX5d1nUEdXPUSKCmYbNJLBhRmeF0yxqlhusnrVuM5SR/K0T26ypC6KCgC4q7c95jpEhS6h6AOXYDR1EkAZaxWblq22XYCxN6XKW32EirDa1qOGasO5CQtZYZ6kk0jiXc1rIJE6YQM2Wr2c41l12Jb9YmYlAQRtlWIO7NsuXzGHMxoLst0uYuf1BRhcAqKXdTMThdwD/pciM/iPGTwRbr+38/lltcNWmKPmIu21f46/3qjhVjmoIMyYpb6FRPqI1l8SCmYUsmjdlAl8mrlxcvxhXMkuGNe+Hxzucb6M0xjFbpE4l/lHvujxUv8AL5/SIEq2gNKxIlLnXxilFjoJG734R6U8I5VLPsxGJCvZ+kSiEuHgIMXARx1PAeP0jwp/KPfdEohwvuinONRlmIszEn8IipNzFNRACiWYv05QttxGFTJQHG9zlpDRhiHf6RVvKWMJbJjUg15V0jXgMmaaUqYpsyfsUd/qqHF1jZ1zMKrCPsUcz6qh3dIOHRn3Rnz8v1NUPkRcSjhBE4fhBGbcIgu+5bJMCJarYpC9AUbLnQMc34vEyeg5TNwrnBSHopGLaYYj2gyGDkkvl3wqu+aqokpwrLurNTagE9kcQ3OOpFjmdZMlJ6xZUBibFtB3GMuzOxrHb3eydfycPzHxZsBJky0BMtNA5oaqLZ7RdRowjyxmWrbChxxsGcsM95IA3uN8J584hcsTA5CkpABoFdkHjGks12laGxfeKyCASScmOjOW5mKaXB09zO/qSS50tIfGCzPg2iHLDKgrDSy3wADhKmFWwl920ahuAhHfElpaUgAqKhhLMaFy/Cg9tFedYlLfAAamn3i58wH8ojySSdLciqh9OtSLQWROwrSeziwKJ17uIfu1qWITjhLZOHUATqCyu15xTmNKSJexiGawptoku6s1MBkAcs4hReSgKKURxWpozZMqTTkgNji9rvQmzqwy0hRYYy7YialRLsGG7m0K8ZMwbQCAVsKu5J2qBjkBXdElkPWIWlOITCorcqKsYAqkP2SAHDZsRSj0rZLIkJUgEqJYbm2nZuUSEpSlca+np9fqWtVaGFiUpSyhyEkU2qM+YOsWrQsSyyiCQckuDv2icu5+6MdbLPiwopnQHJ+PN400uxkkJBD8WAA5mHZZ5K+BbglNsilkLViKAz1DkP3u+Ue2yQVF0gMMxlgTyeo/NydjE1os4BwoXj0dmZzUjeIkRaZcvstiAFW308/N4Ecaxx1O2+pohkkldsqS7Co/dZLOVEFgMyT3eMcrnAlhsoKgQDVqBOM6OWfvYRbttqAGF3xMouWYZpT8f2wmXZitSMIUBRksdupDDeS8CTVcJEnmk+p3eVtSgkopQp7ZAUoBypyB+0cId9F5Rl2OY2zMUkTEgaoADs7VIBJ18o5T0Zx2lM2dQBDYKAYmYAAUDCn+mJb3tp6yVMSGIegGQ3eBr+qOTLNHxE44o8cvqtuF7jYx0JzkKJlvmzAl9rDQbIy3A6iIELJVhIryEN5kg4k4mqGAOzuYHjl4xXtUhIUS21oxb39I7UJY1FaUvsDzvqLrVJUCGwg6E9nvaOESiDVQUTXZfdV3HKLU6yu1GPDX5mLKpeE7LAEDgXar+GnGJKSjvW4HmaXJUSFHhzp6xFNKgKqcbwYlWg5U8e+BclZADZa/CHR36BU2+pW68nWPetO+O5diLcvSPTZVAZH19IbX0DZBNmHefOK0xznF3+xLOh5tALsUd3iBnl6wHS5BYrE5SlsAknIHEzE7xupnpEcvEqUoK0xZkEb6EUi1f9hXJlhSWKn2g+IMHCWDcTCGZMUlQEwKSVftLfByYV5W+wJuMq33J7tV9mANFF896st8PLsyL5vvhLdx+xH6z6mHV0Fwaa/ARzc6uT9TrY38CGY5wQYeHl9I8hFFrIbruwpDS5YSGqWYU3kuW1zpHctwVdVRaqYizA5A4cvGGyr8xIV1wKEmgCS+KuVaAN3QulWnEdlICXoMzzMdd2nszzibTtHKej6Cr7aYtKkgLLhJfcpwWz47oYWCb2lAgBKlAgEYiyizadlj8IrrtYBxGYMRphTtKIyAP3QKVd9KRBZLaJayrBhS+IMoEBYQkAca1PIwvLJt3YW7Q4tEh1qClFw4STucxCq7VO6cxqDCO2W0niN53H0i5dBnFKOrWMgSFnZApROFOIFno+oisJKTtxopsy8boKySFYlHaUmgKU5GpLZ1ZvSIl3GC4RMRQtX0NaaQXrMXLebLIWWwqQFBylRG1SpYsTwfKFdlnqcqSoBSiX3Eu+R9iDLHCTqSIWLHe8uVNKVlQUgliASCsHIEZ1h5d8lSgkJKmYM1BlGdRdxJd+Ovwi3Y5NoAkzErPVAkKS+SSWPEhwKRbHBQdJBrY0c3okhe0osoVYMH4vviCfZUoDKLDjkfCOrPPXiNThGpfLhFubaULGEkF40UiC3qANQ0U50qUVgBaSrtFDF8IFWB4BqRIJCirCguPMDfyhAbumyOtKyDNmkJSp32cyovkHan5DwcOqdlodSa2gKWVKKUknJRIO6iQCqg4aZx0LRKlqDzJjpILJQUkJBbZOJ34tCyyBQXhUkFnLgKr884vFClOWq1ARnz4wnJBcMD2dj6y3ymek4ZmFYSUjZLJJaqkmuQYVbnE112HAhSpuE5gAOQQc1ZUct4RmOpXsqAq5yBHdTSNNd9qWWKEgOATtbLZGtHatCH5xjeHDjg1FVfVFp5HPkZypSJzJUkOnLFRkgZg7+fzipNuuSZj9apYRVgGq+pL4qACg4x1bLRQKwqGjpIOeYwFsQ5cIXFSwCcqmhSEvv1cnk8MpOKUWvVf8FDy1WIppLBKU1zckPqA2/ID5RVvKYQzgZDfTgBwrqYtJnP2t3p61eIp9kExYSkqKTrm3PwaEwm9VMqKkWnlThDCSoEEu53MMqVeLSrhlgnbU4NUqATRsgRnU8KeMeIseEhKUslTjFnQVJBNGbkdI1Rzxi6LRlRKmwJDvQ9w5aR3/ZkhnLu9SffHwiG1KBBZ3ajVd33lt3rFCYmaE4UJxBQd2JUlL4SzOkFy2bh6cKx8XNvdFvNYym4WUzUyDjQOfUQrXeASSVEBbgEBL4cjyc74hlTsOEBQx9rQsXKWNaE5V4mK0+YF7ykmtA7DJLtnGmSUo79gyyPksqvjG6nPM/SK8+VKnAkpSVMyVajiK0MULYspohCRmwdRVRuLamBM8oDLS7nIegpTWFwx6aaZZZW77s8u7o/LXKUFTZiTjV2cOEgFgWOXjFq6ZIlukNRVFMxI9jziSzWQJllOEpViJYswSQCGYkku+nfFiVJojFRvGsPuPDG6+rZPMngEhtY8gEgGtY8ir8rshmqXcjnW1K0h8gqgZ9KPxY+IMWbLcq5wyKEDPGlQdtAKKI5U4x0m9kypdJUvrnZ+02bKZTsa5ZVpSFaJy1TAtSiVhQNSSS2j6DSEudPdWYrJ59jEuapCKsau+bB6OW+kWLwlp6pCMQdLl8g6mp4ACPLRawFfaUWpivCnZS7MObafGCcjFUkYDQFw27Pf5wKhugCudYlFPDKgyL+YPGLljtPVUzrv97hDKwpQoMymTSpZ+IDUfjHi7CBke40fwgaLpxYCtMuaZadpJKEEviyfgO/Nnyjqb0enLmIRKmy0MkkkpUSSKsAE1Gpy1hrZ7sUdcI3q0HAexF1PVSklRVjbl6/1jRGO25ZMqSrmXKYLmGYSCSBLwAA0BBdzrmBEU+b1EqWhCiVVD4UhjiJH3n1D0bjWkd49MSokIGmZckcoULvopKSoBSS5qH7hT0+kRtdCDqzX0F0WKjQZHuz84tTbVjZsIAyJIBd8m3aRjrymBX2jnOgZsJpQ7jSmlDxj2xzQgJWouoimbhPDn6Pviqy2itmwVeElAKUnEpqkAgOPzAb90R3dK68mYpWFBwoKlFgAz58wp6wkTMBDirB23bvOI5k80DkhIYDc9Sw5vWMGbNOSaewU1W5pbTKkKSOqmJSQ74sQUpvwjJzpviO6Li65TkHqwwLMCVHM1agBDtWM+hZ57o1PRS3ICFBSluFZEEJYgVS2fPQgxXwMXq0ybfqFyUnwSzej5lgiVt764Vb6VY+6RSKFJQoENQ6gCunE50h5Nt8sKH2qFHIJxDG+bNrFG8rdKUCMRCn2sJYhJA7bZg7o2ZcGPlAFfWKWg7kjCSl/NQq3LdrEMi78YP2qZaQQAlqncz0Pduh0ixoMuisDO7kkK+WWkIZskuGqHyZzkaHfCMmH4HplX1XQtFpO2rLtt6rCkICitLOrEGLDg7vwaK1ntTHtaVAAaKUy1EOWcaZU04PziJEwF9xq9e+M0cXlbW39WUnPVKy3bZ4VLNVAjg7h3by8oDaFFIw6MSCNW1c5GgOekQdWCAVGr1b0z5QTbWANADF0ilns6Y63Udqrtxd28o6k2vCWfMZAmocPXTWsVV3gFBuPDziJc45tm7BtB9Wg7gK8+xvMKyohJLsMxlRzpxi4Z4GQ3d+4/1jxYNMWumpHv1jiYsFknIV5fSLeZJkZDPlofEU1G0d5LH33QqtUtalqzJJBGZAYOxOQoB6QyWAXqC5cA/Hh3R0leEKLAGgenJ2HukNhla3YU6JrGdgEuDpkK+J468oOuNcVDwIHHfn7MQylkjOh1y004xHaZQIz0LYRk9CDQuaCsNWTVyHVZP/ANVIolRA4Lpx84Izk1bEjHlzHoIIZog93FfYZrl3NhKqhRNTizPIRVSa93xgggPhAJLzGwP1fGFktRMpb1aZKI4HEoEjuggjNk/d9grk7sim6oihwpy84dWo0gghuLqV6jWeo9UK/dT/ALTFG+aS0N+E+pggjU+Ai5YZKWo4MIUn7TvT6CCCMkPmkToMLu2ioGoILg1H3YT34ftljQGnDlBBF4dQLgYXMs4jU9geqYcWobXh8YIIxeJ+Ze/+wH8qIp3ZPMeoi7NmEJkJBOHqwWejmaty28x7BExfL+fQkSKyn7cfrPqY09vSyzy+KoIIZL9t+oSvp/pHoYoI7Pf8RHkENxftsgvvWmX5fWK9lTtJ5fKCCKT5Fk03tAabu8Qpv8sRy+MEEVh8xCS4UuVvWgzrrE9iDlZOh+BjyCJLkh7MU+N/wx5PSAlRAY4PiY8giLggttSiyeX/ABhT1hKA5PjxMEEMiFDm8VES0NTOKVqmHEkOWbJ4IIMeCI7EEEEML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04" name="Picture 4" descr="http://t2.gstatic.com/images?q=tbn:ANd9GcRGkGz0kCnVfR6J2cA2YsyepVQtpqJgEiI3ValvT2j536GUwO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428736"/>
            <a:ext cx="7215238" cy="4827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очень много говорю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0178" name="Picture 2" descr="http://t2.gstatic.com/images?q=tbn:ANd9GcRgYUCXqNLxdmzB5HvMO4l_z3G1p2qkssybCLpn1yYiART_xG-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85859"/>
            <a:ext cx="6500858" cy="5159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Ри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ри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ри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— редиски набери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7586" name="Picture 2" descr="http://t2.gstatic.com/images?q=tbn:ANd9GcSAs7XLj2q-_B_i_F6kurLP2mtDUcBL0MAAF5JA4DJ6OoS7Nsoz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285860"/>
            <a:ext cx="5572164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двери </a:t>
            </a:r>
            <a:r>
              <a:rPr lang="ru-RU" dirty="0"/>
              <a:t>плотно затворю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9154" name="Picture 2" descr="http://t3.gstatic.com/images?q=tbn:ANd9GcRTP6fWG4GhWETfe4rjNibJXZLAZbjW-c4-R4htiTAG9S9tfghA0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643050"/>
            <a:ext cx="478634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полюбуйся на зарю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8130" name="Picture 2" descr="http://t2.gstatic.com/images?q=tbn:ANd9GcQjbzBiZt_tm9fcETEgrFTBz_W1qYFuj3gxa2L59cbA7iRBPn2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285860"/>
            <a:ext cx="7565159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я сама обед сварю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7106" name="AutoShape 2" descr="data:image/jpeg;base64,/9j/4AAQSkZJRgABAQAAAQABAAD/2wCEAAkGBhQSERUUEhQWFRQVGBcVFxUYFxcXFxcWFxYVFBcYFxUXHCYeFxojGhcXHy8gJCcpLCwsFR4xNTAqNSYrLCkBCQoKDgwOGg8PGiolHCUsLCwsLCwsLCwsLCwsLCwsLCosLCksLCwsLCwsLCwsLCwsLCwsLCwsLCwsLCwsKSwpKf/AABEIAMIBAwMBIgACEQEDEQH/xAAcAAABBQEBAQAAAAAAAAAAAAAFAAMEBgcCAQj/xABLEAACAQIEAwQHBQQIAwYHAAABAhEAAwQSITEFQVEGImFxEzKBkaGxwQdCUtHwFHKS4RUjM2KCorLxJFPCFiVjo9LjNENEVHOTs//EABsBAAIDAQEBAAAAAAAAAAAAAAMEAQIFAAYH/8QAMhEAAgIBBAAEBAUDBQEAAAAAAQIAAxEEEiExEyJBUQUyYXEUIzOh0YGx8BVSkeHxJP/aAAwDAQACEQMRAD8AAYPtWbey5h+8v01qXe7Tq8llIBEZSCRHMHSs9d25knz/AJ1yubUhogTGbLMchrqfDekX0lb9x1NW6+xlv4IgzGNpMeU6VrPCNeHr4XF//ov51j/AsVKqxOpAJ8zIPn6tax2evF+GvkAzC6oE6Cc9reOWtUdcZEIGyAZd8NqKkRQPC4jGKIe1ZaPwXGHwZampxG597Dv/AISrfUVdSAIBgYRAroCoA4uv3kuL5o3zE06nFrR++B5yPnVwy+8GVb2kuuWSa5t4hG2ZT5EU7FWwDKdTwLXLOJgkSdhIk+Q505FVfG8LvXcQRmAHpEdTGqomvdj2/wAVc3ElRu9ZZLY0HkPlXUUP4viXS2mQTmIDawQsE6EeQHtNLs8l0WR6aS0tEmTknuyeZipHJ2ziDjdJxSuGSnyK5K1xWQGkZlqPevKBJNccXxwtqZ6TVaxPEtJ3PL+VZmov2nYs0KKC43HqGDxGSQNh9403g8VmYgtmA8IUDy51Vr19m5yRPlrtU7C2MqkLMkAk6geQJ/WtJYYnzR01KBxGeOcazXRkbuW+fLTnHnRjs/2nW9Yg6srjTwmQaqPH7Q9F6IEB2M3CokDog5k/nXvZu8mHuorHcjOQZjSFB6xz9tHVcZYSjqpULjqaFxBwwYb6hlPQwARpUHCYk27gVpAIHKR51Ia1kZhuj95SDuCAJEbxQPDlle7ZuEtBlX5gHUHx+oodm7duPcHWBt2+ks0xLLlJHPmKbbiqHR5B5Hl8NRXGGc5IYd/SDO+oEHqNfdQ7FWvWJEbfHp86bq5i5UevcIY0emSAJI9Ug6T0mNPbVUxKGTIgjcdKmZyDI9viKZxbsTqSRyJplQRIxB1xKYvJpUtkrl7BOgrm6kjuVLGL3z5/WphEvljQKvtJGbfkNfnR7CdiTdOZrmUTsFn4k1YW7EWWAzlyQIkEKfgKkaR7ACV4kfia0bkyr4bDplEyPI6eylVmudnraHKq3CBGvpX6fvilR/8ATG+kH/qFf1nz76RhHqnLprG28EGmXRiRKiAANNdBpOm5q/YrjEnusCF0SVVu7/iE6VDt4WwWMqGCjNBAGaDqDA2ojuFi9dOecQDwtCiKCIMc/wB54+EVrXYi9/3ZiD+G4G9wtH6VkV+4MxyDKsmFBOgLOQJOulap2AeeG40dNf8Ay5+lLWjDExpD5BNDw/FkbfQ+P51PRwdqqdqiWGu0Ouwngyz0j0h4NXuUHeoVnEGpKX/CmhFWUietgrZ3Rf4RQ/iuHS2mYLGoGjZd501dR8aKBxXrCuZAR1KBiDKxheKMZ9dSNYzkg+4P86mX+Km3BZyBAOqrzAPPLRW5glb1lU+ag/MVy+AQ/dHIaaaDQbULw2A4MJvUnqQbPE86nVWAE6rykD7han04rpMLHWSv+oCnRwxIIgwRl9ZjpIOxJHKmP6DUCFJXyCj5LU4sGMSMoZKOOj1kceQDfI0v6RTmSPMEfMU+y0xibRMQSI6c/iKIdwlBtMC9pLK3EzKymNxoZ1qp+lB2Os6TtHSeVXvtDYmw0DUQZjWJ1rOr7wZ3B18jz/XjWZqEAs+82dGd1X2hexbQHMDqQJX8J661B4lxU2yQrS52E6KOrHeaiXMe0iBND8azFiy5d1Dc9J73maAAd2DGgmY5ZufeUh3mSx29nt+lQMRiwrsPva9RGu+uhHjT11fRklBoTt0PMj9cqiFe+WIzczoZPTQ0xiBZSGxLvwDtEn7OiXmC7lC2sKB6wjby8anZ8qqLuVtTDKYIT7vmNSRNU/DbBnQQvqr1jm3UVYbmILlcu2imBOvn5fKhsIHaPSWRO+ABAZRB10aNo8agX1MQRt1qUts5dRtTF66G0nUab6+RpisEcxcwfcSo1xan3VigOM42LbsGtvlUTmjc6RHKN9SeVMiVMllK7S3t511b1APUA+8TTuXbzqrThDHCR3aMKulB+GDQUat7VqofIJl2jzmDcVwdXcsS0mNnYDQAbClRQivaL4jQewT50VSEmJ02KmdeWhphz3JIg6/AxrJ+VNf0ddCzMgfqY5bVDJeIziJI8ORnyNZprI7mktmepFw7TP65mtY+zs/8HjV/8Of/AC7n5VlfD8OxDNHdBAJ6HlWs/ZdZzpiU/HbUe8Ov1pa88wtfyZlkwplVPVVPwFErS03g+B3VRVK6qqg6jkI+lTVwhG8D20uoI+biGZ19DHrVSUoNc43bQxJMc1Ej300e1qD7j/5R9aONTWPWDNTHkCWMV2pPQe/+VVkdrwdRbOUbkkVLsdrFYaIfePpXHVVZ7gjp7PaHgx6fGup8KG4TizXPVtnzmiSk8xTNViuMqf2i7oUODPZpTXteTR4OKa80r2aU106N37YZSOoI99Zhj8BctuVZSDv/ALHnWp0C7V8OD2s+oNuSI5yMuvhqT5xSeqq3LuHYj+hv8N9p6MoIA6R41zj+G5k00mDIMEQ2sHyHxp10NTLy9zTmJHyI9/zpAe4m23BgIZWvC0dA4012cnQE8gYj2ikuGCMQ6weU6g69YmuDgYd2OrGCPZ0qbjbksZEhjnX/ABa/rxFECZgbDk5EY/bUiAGBAMaaH+VWTsxmCnVtdxy9wOmlBsHZEar4fzqyYC9lK8gRA/38vlQXGDBFcqYWtbHWdag4nBgknKD86m4Z9SPbPwr1hTCN5Ymy8yqcSDq65JA5iSPmelRLGJun1o101E/L86umQHQiag43hqBSQseW3TbaiBiZTEEWrrn7oPkY+YqY1sjLIg7xv8qaCBdq9XF6jNJjnRSMiQDiGeG7UXtmgnDsSp0B18qMoa0qvkAmfaPNmOzXtcTXtXg5imIQEMQu4Gg91VbiuHCP6mhOYDXY/d9nWjlnHBTzGkbkeZ9ooZxvFW2fQEgbEkk5Y2/ik1S0giWpUqYM4UdLi9T/AOmtZ+ycRcuDqi/Bv51lPCNbjjrB+H8q1r7M0i6fG2fgy1kXH8wTTQflGafXL2QdwD5ia7pVo4B7mfI39HW/+Wv8IFNjgtmZ9GsnwqbSqhrQ+glt7e8HtwGwf/lr8flNdrwayNkA8pHyNTaVd4Sf7R/xJ8RvczlLYAgCBXVKlVwMdSkVKlSqZ0VKlSrp0VD+OKxstlE7SJAkTqJOlEKj49ZtsB0odoyh+0vWcMDKLi+FugVnQrIkbGPAwSJocxI05Vo2LwXpLeUgTH+/lVH4hgyjsp3FY91ZpI9jPQaXUC8EN3BR3mK4trMCNAefLqKl4dZkUsNZ1qgsjRrEK4PCrERRPEcMlMy7gT7RrULh47wq0JtUKNxOZnamw1sMQTw25mSWBBkj3fSvb/GrNslXtXiRHeVCVPiCDTzW8pPTlVfxPHD+0Pby5gQpQiJIAQXB/hkt/hIpukgjAij88+kLN2pwygMbd0AzBKxMeBaoGM7dYMwPRuxY7AqPbGehHC+OMb5t3SCr5grDyOn66VXOEYMPi8MCJEXfHcmKd8FtjEN19BE2uVXUYPP1l3TjWDcgejuLmIAlhudhuafuYaxOgufxL+VVvA8Pm4Cd0YEe/wDQqyNa78UjTczU7z3nEfsqVbNo6xOsDhgr5gdNQNNfaaNWzQzDpRK0K09O/lidycx6aVRL3EEVipmR4E/EClTXMWwJ88WuJbSpmCNMwJkRvypXeKtIOU6GdZI1AG0DpRtPs6x73SRYRLZIhTcmBpInUnnVmw/2XsfWRU8mzfO3WW9w7j9aEeuJn/BMOTfzciDPUaMNRy3HvrXOwNuLo8VYfX6VEw32Z5drpXwCp9AKsvAOz37O4Y3C0T90DcRyNKMxdwcQvCoRmWwUqY/ax407buSK1Q6ngGZxUjuN/tB6UvTHp8qhXjMjNlhgZ9xj20wMKObzpHPoo6790GetefOvcHGf7QwrEKemPh767tuSdaEth03LTPh1JO3man4VtdOgo2n1jPYFJlWTAj2IuZRUf9p866xlyCNYqI2I/vCga/VMtxUHqSiZEfOIPjUuydBQdsR4z76I4Js1sa9dRXfDNQXuIJ9P4lrUwuZLpUCx7X7eoclesD46VAPGb4+/8B+Vara5FOCDLLpWYZUiWyoPG7V1rFxcOypdKkIzeqG5E6HT2UAPHr/4h/CKbu8evEEFhB0PdFQddWR0ZI0dn0kBeG8d/wDu8J/D/wC3XX9BcSaWxBwtxuTKz29OhHoyDStKzGBRjgeGBLBxmiN9etKnULb5Cv7w4rajzqf2ldPZvFq6sDhVEjPNx2JXmFhAAY5mnksQTVq4jhUBtQqjvjYDpUfF8OUXbjuQtsDMTsAYqr0eiCMVawnlz3BGHFJu0aqYQtcjfKBl/jJig2OuXLri2ik5/UtbFl/5l4jVU/u8/gTmA7J2wAb5N1+cyEHgqDYUsFJhbWTtow/aZz/9NcI6oyOfctCbeIW7ic1pWDhWbK6lYbKVM9JBieoFG8f2QsHW1msuNmtsRB/dJIND7HFLthxaxcFWMW740VjyVx91v1rvVmyOR3BqVI8olYwtlluqsZSpzQOQUNJ1r03zau23tCBAC3ILMoZM7AKdGbeAQatmPw4FwmB/WqyZo1DxP+ZR70HWoVjiKWECHLKurTI2AUR7QPjTy6xPB5OCfSJnTM1uQMjH7yd2WtM0G4O/kQsBybQkR51L7RO1vMbZhgARoD56HwoLhO11qyxKgsTymfktOHtC2KZoTKABMzsdNOp3pWi1Fp2HvOY3bUxs3emIEu9q8Uuzr/Av5VDxPb3HD1bi/wD60/KvMTagsI9WZ9hihV7U+VO7yo4i4UE8ybe7d4xjPdHkGHKPxUqGHzHvpVb8Tb7zvAT2m4It4/8ALH8Rp5cFdO9xB5IT8zTlo1LSl6xnuAdyOpDHCm53m9iqPzp61wwAyXdvMiPcBUoGupp1K6/aANr+88W0ByFdRSmlTQA9IKA8SdWHOaYVj0PurvG/2jjbbb20z6McyTXz29sWsPqf7zWQeUR4Tz08ZFT8E/fH7tClVf0amYC5/Wr5GiaK3F6fcSlqeUyRxN4ceVDruNWOceYH1qXxv1hrGn50HcwPWA9p+kUb4kxGqcf51LadAUBjz4ydAPj/ACo1wRptDzNVe6ROpn2fnVj7PN/U+0/Sj/BzjUf0Mtq0C1ce8n3hQPG8O5r7qOOaiXa3LlDROlyvUrb2DSt4Qmi96yDTdsUgwxxNAWZEWFwoWnuFiLjfrnXPpIqHwriyNibloEZ1EkTrGnL2j31KYDCBfJUwxxDe1++KDcZxTXmhRmVTCL913G7ufwL9PKp/FnLKqqYJO/TSJHjrp4kVFxzLbUW05AZj8h5Ud7CcgdcZ/iUpTr35/wDYxhQtgHL37ja3Lp3c+HRRyHKvf201EFwVxdvjlShYmaK0iTGxvjTOKtpdRkcBlYQR+tj41D9JXq3YquTCeCB1IaBxZuWWOa5Zhrbnd1HetMfHulD5eNRr3CvTN6VEGVwrAkgCCojTejDalX5iVPirR/1BfjUXg2JVLBVmA9G9xNSBorHLv/dirrWHODBMxrHEGf8AZ9okso8gT+VVxsK91oEsXzhQNNVPdgDnp8asXE+1dlFIksdR3RpPmdKG8F4bifQPfCKF/tbRznN6rA+qQRML8aZWla/MBAG5m8pgTsx2mZcSbF+XzgpLAkgHqd45H2dKnr2ba/jf2U3GtWyjXQ6jMXQMFymTAIJg+XjVi7KXbWa73EDMS0mZkllPrcpHxqUcUBczIoEZiDmAEEJOWVMA6aeApzxBngRXacYzKje+z/AqxBxbE9QnXUbE8q8o1YVVUAW0iOcE9dTl1PjSonin3lfDHtNNsnUVOIobZbUUTBpWg5EFdwZyrU4GppxSVqMrFYEjMfBr2aaDV1NMrZKYle4k0X28h+vjQri+L9HbLAZjoI+ZiYEAE+ypvHLwXEGTuB8hQ7GWDeQqqlp/usQQQQRt0NeI1FZOpbj1M36FG1SfYTzgfEPSoWKgGdCIgjaRHiDRnA3f65PMihvCOz122uVbcLpAMKBv7efSjeC4I6uruV7usCfnR6dFcbg6ocAiU1FlXmwROe0TwyeIPz/nQhkJ2B99WvF8OW4VLTKzEeMT8hXi8MQcifbWrq/hdt97WKQAYnTq1rQDHMqf7OenwqxcBtFbUEEd47iOQojbw6rsoFOUzo/hf4dt5bJg79X4q7cRllqPdtVMpFKfNO7qLK+IKujQ15h8EwQsfOKJXciamBQLi/acrpbgeJ/WlKvVWhy559hG6vEt8qCNcSxAtoznZQWPsE1nHDO0PosZcxb5SXEZBP3ioiT4DfXUDrVm4hx830ZWhgylSRpIOlDey/ZNXxKv9y332BGk/dHv19lZ+DuOI89DKmXlxxGK1VjpnYKoO8b/AM/aKi3Xkk0xxW9mxti3yUXH8yFI+Z+FOPua4cGXpAxIt5qjlqfxBqLnqzLNAHiOCvS9clqh3cVrUBZQtCGGv6x1rrhGLNpsZChvUuQf71uD8UND8Ne71Bu0/Hmwt1ioJ9JaAMcsrPr/AJqNUp3cRPUYK8xjiN63imIvI1uCGVrAQEzvmZ9Ij3xyqx2+MYW1hRaF5vVyLmQE9JJUlTFZzwnjTsrpncZ27yKJzAKYJEHrS4FYuLfJtu6ElgWJAYERoFbU7jl0p/aMbWHUzSx+YGXtON2kgLdS4Y1Y2ssmSeXnSv8AG0KnL6NjGghhrp+Q91DvTXh662b3jcthW/iUR8K4bMVMWcOsg72yWGnJww19goiovtBFrPpPX41cn1rI8PRjT3tNKq/a4OQIKW2PNjnk+cPSrvCSR4j/AEm5WTqKKKaE2DqKJqazNOeIW4cx2m8tdqa6FOfNFs4nKrXYWkKRuAbkCiqoHcoSTF6BZmBPWBPvrsCvJr2aOAo6kZM9pV5NKavukT2lXk1y95V3IHmQPnU5nTukaYGNQ7Op8iDTWM4oltczsFHU/rWgWampPmYSwRicASWtRuI49bSFiRPITE0BbtqrGLVtiPxNoPdvVa7Qu1x/TGAQO9DNBEad3b20s+tTbhDzH6tC5cCwYEL4ztALhiZjkOVBWwD4696JGCqNWY9PBd2PhVffFeiXKvrvqT58qn9lu0FvB3WN1ZZvvzy8qSXlvNNe1RSh8Pv0lqvdiBagWyW057kjfbaiGEtixZCxDN3m8+Q9gojg+0Nm6oYMOuv6g0E4jiZJqdTsXms9zPqey7yWekrfGsYbeOw1w+qSbZP7xy/9YPso8+9A+NYX0qRsykMp6MPodqNXTQAeBHwuDIOLeoDXak41qGM1MAZhScSb6XSq4/EJxDL+H/eiy3dKqOMu5cRc/e+gq6JzFrHxLdgr8kVLbgF7GOfQPaGQLmS4fXBk7BW05SRzqu4PHQNaf4nxRUyAX7iXPXIQr/V6gAgHvF2DDYjQa6UWrNbhope29NsWN+zbiH9YosYfK2gIa2SsyItloZfhXtvsZiLFl0NjGlirAFHU25MGPRrmMSASZnQUrXG8RfdTaxV5zbymLyKkQQMysr5JkjcrNGsTxfEJatXFu/tXpXNtUF7E2buYFlabSMZAKkGPZTLOHPMRAKiVt8Pd7tu9+2W4AAa6FZFIjXVVZRpyJNSOFYC5dDJaa1iri3MsFL+qQpNw3BdUKBMQQNQYmtT7LWL1vCWxiWb0gzMxdsxGZ2YAsSZhSBJ6UK7Sdu7WHBW3BcjTaT5Dn5nSrAfWRnPEe4X2Dw6WbaXFZnVFDN6RjLACT7TSrFuJfa3iTdeFA12aS3t1pUXaZTI95v2FTSpammMONKfArHr4UQ7nJnYNdBqg8SxxtKDkZ5MaECNJnvGhl3tnYtkC6HQnwVv9DGr+KAdueZUVMwyBLHmqkdoEW9iJa8QFGTKgDeOs6AzNGU7Z4Rh/bAcpIYD3xVOxWMsNiMtlgwZie6THUkGg6i7oRnS0ncciG8PcWz6j3CB1Kj4Ba5udt7iSAFI8ZP1qGyjQb6Hn09lCjilzsCmykjvc9NNFqiWEHgxp6QRyIcf7SnTVrSlfAkfnVU7a/arjM6LhosWnXMGyzcJkqZZhAEjSBsRrQftDx11ICKiAaEhSzecuTB8ood6d2RnBJjU/enTmDMnWnFscAMTkRfwEY4xgyJf4tjcRob1+4x5Z3+InSuH7J43QtaeD1P5mh9vtXiLbQpTfbIo/0xRC128xSFXZUKqynVYmDMSTPLemSLR8oEB+X6kydwbsW7OWxDG3aT14PfY/gXoT15CrpZxyEARltoIRdYUeE/Pc1XD20s4oAKTbnUoR946GCNxoKfLSNCI8xPuJn4Vm3B7D5xiaNJStcryZc+zOOW5d7+iDlt/vRbtJxPCKIBQuuotzv0zDpzrLDj7qllsI7uNDlVmCeLQNPKhl1bqSWS7mb1mZGknzj4UeqohcYEWd/NuycwjxzjsscsSTJPj4VX73EmJksT7aavW7hPqN/CR867Xgd0rmbIinWWuLMfuKS/wptK1XuAstdpeuw3a6wFNnEiAdVuDdSOvhVwv4kN3lIIOxHOsQuWUtDN6ZWMxlVXmOuZlHuir32KxpebVt0uqApIHcIZ+hukFzpBAEabUpq6BjcsPprcNhpY7z0Xc6DyHyoJiwVZlO66EdDvRYN3R5D5UgJpgZMhY2g2Iei+NagGKuU7X1JeOW7tVLjGMRcQ8kTI09gqwpdqt4zDI192KgnNuddoFMVgZ5mdexA4kjhF037igAi3PeJ5gawK1dmtLaRbio8KNGVW31PrA1QuztiXEDwjz/AF8DV6w/DRBLbkHz9/Kl9TQ95G1toHfvAIygeYZkTA4Th96S1i0mpjLmsk8pBUrOtHeHYDC4JGuWba9S5cuYJk99ySBJnemsJbCgAaACI8Krv2rkLwq4QACWtiRoSM40kU3UpAC5z94J8HJxA/aj7VhdY27LaDTNHcnov4j4mspxXELj3WKszMx0Y+vz36CotvNdzDQLpPQRzohhU5JIB1Ln1m8p9UeO/TrTvUWzmRrmD1798BuYJJj20qM28PAAAge6vKrultk+k7eMRR+f8q8bio5Csr4rjseLgEDXn6YKoO3qoSauPZ9rhsKbrBn1kjNG+g72pjqa8PqbNRVWGNg+wmn+GXsgwlxe8byZNpO/voPw3gqqWW4EuZgG1WY5HU0aFkkgAfoU3iLBDI0FV1UsZ5xB9kfGkVe61PX7wyWbE8NejBeK7P4Y6ehT2SPkar9/hduyzC2MsMp3J0EHQn2++p+L+0TA2Q39rcdSQBlyqYkTJ5H31Sf+0l3ISwaNTnZWgzP3iPGPYK0qNFq1GWPHtmXpurBIMumExcx7fjQzjeKWzDnxHvH8qrWD7ZKkZ9wQd6Fdqe1v7R3V25da0qdNabMMOIS66tUypE541xpLphetdWUui0QXWyCwPfOViMvIRmI8hTS8P9B3VE3SBmubwT91OmnMa0a4R9m16937rC2D+Mksec5Rt7SK0GempcE8TPxYx3QFfw6btimOn3LWb/M5X5VH/YrLCS99+miD4a1qeF+zzCLl1ZiujCfXaP8AKOcA1ziOxuFFxyA1uATlBVlXYSAZJnXnQB8Rr6GZb8NmZlhcFbT1Ax/eA+lLF3LxbQkactDHnvVl4bw1rrvIIAaASsaDqKI4ns6sDkfxUU6pQ3Mkac7eJnVzH3UUhWZVPrAEgHnryJ/KvLfFnIhnZh0LMR7iattzgXrh2CoQYU7uRIhAdztrymqbxHhRW4/o1OVGKRM6jfXnWpQhuQuo4mdbZ4TAEyUuJG/Pz91c3sXPOOtO8K4YgYHG57dtwcriYzDk0DSRrSxXAF1KMCg2JMGOpnSrtp/DAZj/ADOGpL8KI9wfEYWYvkRI/H/qTYVrvZvsNhrbriULhgcwQNmtTlgEFhmOuu+9Ypwvs/dxBi3bY6+sB3f4iYrfuz2GNjDWrTEkoiAyZ+4CdembMPZWbrn8NcA9w2nzYeYL7WYG6twYixBbLldDs4G3t/lU0XJVZ0JAkdDA0qXjn0qFcNZKtngzcpXiQ8a2lV7FtRrHPpVfxNzWtCrqTaYrNAr1xVZmchRmO+515Dc0dtNVWwXAAz5rjZpJMCY35sdYppAOczI1BPGJf/s/sm5mvEQg7tsHck+s59mg8z1q6A6HyoJ2YwoSyDqM3L7oA0GUctKMltD5VaAjtvYVT/tevf8AdpHW7b/6j9Ktto6VR/tif/gUHW8vwVzRKvSQ/RmNvidAFGg1g7E9SI1rocVcRtp1G56mmlNOT1FMRUfeTB2mf8C/H868qEVXpSqu1faW3N7z6ExYWSSOuvt0ot2fxKkFFGok+zT86CYy6g9bEIAo9WHkHnoF199cWnbKr2JfMdT6vd1HM9RXhrdIevSeqsQPVg5/eWPivFvQP3iRmXQgTETI86iFLjjMQ7KRIzvp1BAmfhUO/eW6jK+6iTO6mimAuTZteCAe7SmaagK8ExYoK0BA56P/AFAfGfsoW7bW5h3K3IBKMZRjzIOuX41n3aPhV6y8Yi1cV/xMWcE/3SdPdX0Dw+6MijbT305xDhtu/bNu6oZWEEH6HcHxFehqRbEBQ9TG8dkYgz5q4YuS5ca5hjiQBkU97+riGkACCY6+NQcaiFz6G1ciZOcDKvKMwOszufCth7SfZaVV2wdwrmQgoSSSeUEfWsjxWBezdFrEekRZ7+kmAOU92SYGumtNpfYmUMhkrfzCG+zvHU9Mue2rFR3c2+mkGTqfHQ1oeA7S2SO9mHhlDDyka1k1zAW0h1LppIJIZvDZQBUvh3GXd0t219JcclQBodATJnQDxnlWVqNKNQ29BzNKp0RQt3E05+12GWYOusZkbT3Cg97tPghOe6QfAXCfivwqj4/EYm02W9aZSdQNDInqDrQfifEA8kyNY1BmelVX4YwPmBhGvoAO1pcuKdtcGk+hfEXDy7qqI6EtqfdTOH4vjcTZz4XDdwGM5YO8jeFOUfA1nhvAc/hV0+zztN6PNa1AnMpgldoOYr6u3Oj3aYU17q1yfrFab/EfazYEF4zh+Ku3IOZr0aq4OYydgu4GlT+FfZnxNyf6p7YOstcRRP7pafhWxYLFdxSQMxG/OD41Ju45hadgQIjU+JA9+tVq11mAoGJW3S5OTMRxf2fY30nor4KAR33cOCP7uXSrdwT7OrKw1wG4er+qPJdvnWireQrDqDHXUz57zQzFYNWJysQOh1FTZ8QbGcZkV6QZwY1Ywlq0VVe8dgBAAqbijBkf7jpUfh+D9GSWIb9eP61NScQmbY1mPdZby4jq1qhwIOxNyaYc6VJvcOn7wB8B86iYhcoiZjSalBHKzzBWPagWJNGsa1AMY+talQgrTOw8KfI/KuOD4bMwHLSfyrgt3DM+zejvZPBG447uVAdzuSep6xOniSaKQx4WZdjAHmW/DJlUDoPdTlxu6fKoPE7y4e5cIkm6wueA7qoIj9341JLdz2D6VcEDyj0giD2ZItHSqH9sr/8AC2R1vfJG/OrzaNZ/9s1z+qww/wDEc+5R+dHqgrOplKV02lehhXB86LATzSlXk0qmVn0Niex+dfSekIzakFRvz1moPELHoLKKjTsJ8S56eJr272nuOvoyUVPGf501gOLD0tpGXMBmEjyDD4j415TUONnlntPD1AX8zkD0nF/Atb79xz/WlbfRVIU5ZPOSInxqz8O7tpFOhEj40K7UYe7ibGSyQpBVl8x40JscB4tdAV76IsQSCAekyqzSOnuBry7AH2iVtpKgN95pOBxKlImYMHw5x8a7v4pwBkO3I86G9neBDDWVt5ixElmO7MdSTNGLVidhPjVEsuZvyif6TGfYGJ7j2AxvpAZGVhuPyqLxvszh8WuW/bD+OxHkw1qZ+ze+gPHOIXbd+0U5SGB2ZSRuPrXp69SyIBqV59/86gFTe/5cofaX7HrtoM2Df0qb+hf1o6KRofh7apeFwGW4uebDjSSSuUzAJLRl1ga6a19H4TEB1kGeo6eBqPxXgNjErlvWw2+uzCdDDDUU4E3Dch7ki4qcPMC7SccxVoeje8jSNCBaZ4/wihfDewWMxgBW0yrJPpLndBmNQDqa3rhvYLAYUhksqGGzOS5HlmmPZU+/xBdkWflQrdQKF87Af57S36h4EyXh/wBiaoA165nI3Gwonb4dhLUKtv8Aw6j3jf4VbsdeY+u0DoKpXGeKIjlbYAP3j1P1rFb4ubG21ZP1mnRpF7MKXMYyLJEDYDkBy2qHjuLQFzN3Q6uV2nKdPzocmMuMoG3ifypW8KAZOp6n6dKvplsbmwRm21FGF5lkscVV10NdpjB1qocXzlItmGkajeAdQKf7H27l+6UuF1VpCEjvSNZIO4pptNkZUwS6pRwwltGKpG/UPH8FxFnXL6RRzXf2rv8AOhv9J0u1LL2I0r1tyDC928etQsTfmoNziM0y1+aItcuXHpG8beqv4u/rRPiF4Ks1XWuZmrQpX1iF74lh4BhhceCucASRJGsiJir5wrAEjvDIoBCKBlAnSQB0oN2Nwy27M5S9xzMDko0WenM+2rbaJGrRmOgA2FOoNqzHsO58yD/RiHDq9zT0WeJ/CCZB67fqaZ9OrW8yEFTEEbb/AA8qJ8RwYuW/RGcp3gxoCDE+fyoVdshFygAAEAAbDyoBQDkS+4seZIVqzb7ZrmmGHjcP+gVoqtWY/bG8vhx/duH/ADL+VXqlbOpnWavC1ck1YuyvZ30xN27pZTU/3j+EUc8RbuQ8L2cvOgZU0OopVfW4k/3e6vJRGg5V5VcmX2idXDrRns6O/wCz60qVeQ1X6Rn0jUfptLXZ3FWJNqVKsE/NPJavsQKt9szjMYldJPWj3A27h/eP0r2lW18I/V/p/EBqx+X/AMQoKr/ar7nt+lKlXotb+gYlo/1hJWD0uiOe/j50UxB7ppUqV+Dn/wCU/cyt3ziV+60uJ1mn8cIXTTypUq878Q5do76rKlxe4cp1NUzAiSxOpk68/fSpUf4T2ZpX/owthRvXl40qVejPczpGu0U7K/8AxSeTfSvaVESDaaTc2qs9q8Mno82Vc3WBPvpUqO3UrX3M+vb0i2lKlSXrNReoL4ge6agWtxSpU5V1FLu5s+DULaUKIGUbach0pzA63DP4frSpUyJlmS73rHy+poRxXf8AhpUqG/ywg+aNKay/7YP7ax/+Nv8AVSpV1UizqZ+lag6gYTDgCAYMDQbDlSpUU9iBTuQjSpUqiX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108" name="AutoShape 4" descr="data:image/jpeg;base64,/9j/4AAQSkZJRgABAQAAAQABAAD/2wCEAAkGBhQSERUUEhQWFRQVGBcVFxUYFxcXFxcWFxYVFBcYFxUXHCYeFxojGhcXHy8gJCcpLCwsFR4xNTAqNSYrLCkBCQoKDgwOGg8PGiolHCUsLCwsLCwsLCwsLCwsLCwsLCosLCksLCwsLCwsLCwsLCwsLCwsLCwsLCwsLCwsKSwpKf/AABEIAMIBAwMBIgACEQEDEQH/xAAcAAABBQEBAQAAAAAAAAAAAAAFAAMEBgcCAQj/xABLEAACAQIEAwQHBQQIAwYHAAABAhEAAwQSITEFQVEGImFxEzKBkaGxwQdCUtHwFHKS4RUjM2KCorLxJFPCFiVjo9LjNENEVHOTs//EABsBAAIDAQEBAAAAAAAAAAAAAAMEAQIFAAYH/8QAMhEAAgIBBAAEBAUDBQEAAAAAAQIAAxEEEiExEyJBUQUyYXEUIzOh0YGx8BVSkeHxJP/aAAwDAQACEQMRAD8AAYPtWbey5h+8v01qXe7Tq8llIBEZSCRHMHSs9d25knz/AJ1yubUhogTGbLMchrqfDekX0lb9x1NW6+xlv4IgzGNpMeU6VrPCNeHr4XF//ov51j/AsVKqxOpAJ8zIPn6tax2evF+GvkAzC6oE6Cc9reOWtUdcZEIGyAZd8NqKkRQPC4jGKIe1ZaPwXGHwZampxG597Dv/AISrfUVdSAIBgYRAroCoA4uv3kuL5o3zE06nFrR++B5yPnVwy+8GVb2kuuWSa5t4hG2ZT5EU7FWwDKdTwLXLOJgkSdhIk+Q505FVfG8LvXcQRmAHpEdTGqomvdj2/wAVc3ElRu9ZZLY0HkPlXUUP4viXS2mQTmIDawQsE6EeQHtNLs8l0WR6aS0tEmTknuyeZipHJ2ziDjdJxSuGSnyK5K1xWQGkZlqPevKBJNccXxwtqZ6TVaxPEtJ3PL+VZmov2nYs0KKC43HqGDxGSQNh9403g8VmYgtmA8IUDy51Vr19m5yRPlrtU7C2MqkLMkAk6geQJ/WtJYYnzR01KBxGeOcazXRkbuW+fLTnHnRjs/2nW9Yg6srjTwmQaqPH7Q9F6IEB2M3CokDog5k/nXvZu8mHuorHcjOQZjSFB6xz9tHVcZYSjqpULjqaFxBwwYb6hlPQwARpUHCYk27gVpAIHKR51Ia1kZhuj95SDuCAJEbxQPDlle7ZuEtBlX5gHUHx+oodm7duPcHWBt2+ks0xLLlJHPmKbbiqHR5B5Hl8NRXGGc5IYd/SDO+oEHqNfdQ7FWvWJEbfHp86bq5i5UevcIY0emSAJI9Ug6T0mNPbVUxKGTIgjcdKmZyDI9viKZxbsTqSRyJplQRIxB1xKYvJpUtkrl7BOgrm6kjuVLGL3z5/WphEvljQKvtJGbfkNfnR7CdiTdOZrmUTsFn4k1YW7EWWAzlyQIkEKfgKkaR7ACV4kfia0bkyr4bDplEyPI6eylVmudnraHKq3CBGvpX6fvilR/8ATG+kH/qFf1nz76RhHqnLprG28EGmXRiRKiAANNdBpOm5q/YrjEnusCF0SVVu7/iE6VDt4WwWMqGCjNBAGaDqDA2ojuFi9dOecQDwtCiKCIMc/wB54+EVrXYi9/3ZiD+G4G9wtH6VkV+4MxyDKsmFBOgLOQJOulap2AeeG40dNf8Ay5+lLWjDExpD5BNDw/FkbfQ+P51PRwdqqdqiWGu0Ouwngyz0j0h4NXuUHeoVnEGpKX/CmhFWUietgrZ3Rf4RQ/iuHS2mYLGoGjZd501dR8aKBxXrCuZAR1KBiDKxheKMZ9dSNYzkg+4P86mX+Km3BZyBAOqrzAPPLRW5glb1lU+ag/MVy+AQ/dHIaaaDQbULw2A4MJvUnqQbPE86nVWAE6rykD7han04rpMLHWSv+oCnRwxIIgwRl9ZjpIOxJHKmP6DUCFJXyCj5LU4sGMSMoZKOOj1kceQDfI0v6RTmSPMEfMU+y0xibRMQSI6c/iKIdwlBtMC9pLK3EzKymNxoZ1qp+lB2Os6TtHSeVXvtDYmw0DUQZjWJ1rOr7wZ3B18jz/XjWZqEAs+82dGd1X2hexbQHMDqQJX8J661B4lxU2yQrS52E6KOrHeaiXMe0iBND8azFiy5d1Dc9J73maAAd2DGgmY5ZufeUh3mSx29nt+lQMRiwrsPva9RGu+uhHjT11fRklBoTt0PMj9cqiFe+WIzczoZPTQ0xiBZSGxLvwDtEn7OiXmC7lC2sKB6wjby8anZ8qqLuVtTDKYIT7vmNSRNU/DbBnQQvqr1jm3UVYbmILlcu2imBOvn5fKhsIHaPSWRO+ABAZRB10aNo8agX1MQRt1qUts5dRtTF66G0nUab6+RpisEcxcwfcSo1xan3VigOM42LbsGtvlUTmjc6RHKN9SeVMiVMllK7S3t511b1APUA+8TTuXbzqrThDHCR3aMKulB+GDQUat7VqofIJl2jzmDcVwdXcsS0mNnYDQAbClRQivaL4jQewT50VSEmJ02KmdeWhphz3JIg6/AxrJ+VNf0ddCzMgfqY5bVDJeIziJI8ORnyNZprI7mktmepFw7TP65mtY+zs/8HjV/8Of/AC7n5VlfD8OxDNHdBAJ6HlWs/ZdZzpiU/HbUe8Ov1pa88wtfyZlkwplVPVVPwFErS03g+B3VRVK6qqg6jkI+lTVwhG8D20uoI+biGZ19DHrVSUoNc43bQxJMc1Ej300e1qD7j/5R9aONTWPWDNTHkCWMV2pPQe/+VVkdrwdRbOUbkkVLsdrFYaIfePpXHVVZ7gjp7PaHgx6fGup8KG4TizXPVtnzmiSk8xTNViuMqf2i7oUODPZpTXteTR4OKa80r2aU106N37YZSOoI99Zhj8BctuVZSDv/ALHnWp0C7V8OD2s+oNuSI5yMuvhqT5xSeqq3LuHYj+hv8N9p6MoIA6R41zj+G5k00mDIMEQ2sHyHxp10NTLy9zTmJHyI9/zpAe4m23BgIZWvC0dA4012cnQE8gYj2ikuGCMQ6weU6g69YmuDgYd2OrGCPZ0qbjbksZEhjnX/ABa/rxFECZgbDk5EY/bUiAGBAMaaH+VWTsxmCnVtdxy9wOmlBsHZEar4fzqyYC9lK8gRA/38vlQXGDBFcqYWtbHWdag4nBgknKD86m4Z9SPbPwr1hTCN5Ymy8yqcSDq65JA5iSPmelRLGJun1o101E/L86umQHQiag43hqBSQseW3TbaiBiZTEEWrrn7oPkY+YqY1sjLIg7xv8qaCBdq9XF6jNJjnRSMiQDiGeG7UXtmgnDsSp0B18qMoa0qvkAmfaPNmOzXtcTXtXg5imIQEMQu4Gg91VbiuHCP6mhOYDXY/d9nWjlnHBTzGkbkeZ9ooZxvFW2fQEgbEkk5Y2/ik1S0giWpUqYM4UdLi9T/AOmtZ+ycRcuDqi/Bv51lPCNbjjrB+H8q1r7M0i6fG2fgy1kXH8wTTQflGafXL2QdwD5ia7pVo4B7mfI39HW/+Wv8IFNjgtmZ9GsnwqbSqhrQ+glt7e8HtwGwf/lr8flNdrwayNkA8pHyNTaVd4Sf7R/xJ8RvczlLYAgCBXVKlVwMdSkVKlSqZ0VKlSrp0VD+OKxstlE7SJAkTqJOlEKj49ZtsB0odoyh+0vWcMDKLi+FugVnQrIkbGPAwSJocxI05Vo2LwXpLeUgTH+/lVH4hgyjsp3FY91ZpI9jPQaXUC8EN3BR3mK4trMCNAefLqKl4dZkUsNZ1qgsjRrEK4PCrERRPEcMlMy7gT7RrULh47wq0JtUKNxOZnamw1sMQTw25mSWBBkj3fSvb/GrNslXtXiRHeVCVPiCDTzW8pPTlVfxPHD+0Pby5gQpQiJIAQXB/hkt/hIpukgjAij88+kLN2pwygMbd0AzBKxMeBaoGM7dYMwPRuxY7AqPbGehHC+OMb5t3SCr5grDyOn66VXOEYMPi8MCJEXfHcmKd8FtjEN19BE2uVXUYPP1l3TjWDcgejuLmIAlhudhuafuYaxOgufxL+VVvA8Pm4Cd0YEe/wDQqyNa78UjTczU7z3nEfsqVbNo6xOsDhgr5gdNQNNfaaNWzQzDpRK0K09O/lidycx6aVRL3EEVipmR4E/EClTXMWwJ88WuJbSpmCNMwJkRvypXeKtIOU6GdZI1AG0DpRtPs6x73SRYRLZIhTcmBpInUnnVmw/2XsfWRU8mzfO3WW9w7j9aEeuJn/BMOTfzciDPUaMNRy3HvrXOwNuLo8VYfX6VEw32Z5drpXwCp9AKsvAOz37O4Y3C0T90DcRyNKMxdwcQvCoRmWwUqY/ax407buSK1Q6ngGZxUjuN/tB6UvTHp8qhXjMjNlhgZ9xj20wMKObzpHPoo6790GetefOvcHGf7QwrEKemPh767tuSdaEth03LTPh1JO3man4VtdOgo2n1jPYFJlWTAj2IuZRUf9p866xlyCNYqI2I/vCga/VMtxUHqSiZEfOIPjUuydBQdsR4z76I4Js1sa9dRXfDNQXuIJ9P4lrUwuZLpUCx7X7eoclesD46VAPGb4+/8B+Vara5FOCDLLpWYZUiWyoPG7V1rFxcOypdKkIzeqG5E6HT2UAPHr/4h/CKbu8evEEFhB0PdFQddWR0ZI0dn0kBeG8d/wDu8J/D/wC3XX9BcSaWxBwtxuTKz29OhHoyDStKzGBRjgeGBLBxmiN9etKnULb5Cv7w4rajzqf2ldPZvFq6sDhVEjPNx2JXmFhAAY5mnksQTVq4jhUBtQqjvjYDpUfF8OUXbjuQtsDMTsAYqr0eiCMVawnlz3BGHFJu0aqYQtcjfKBl/jJig2OuXLri2ik5/UtbFl/5l4jVU/u8/gTmA7J2wAb5N1+cyEHgqDYUsFJhbWTtow/aZz/9NcI6oyOfctCbeIW7ic1pWDhWbK6lYbKVM9JBieoFG8f2QsHW1msuNmtsRB/dJIND7HFLthxaxcFWMW740VjyVx91v1rvVmyOR3BqVI8olYwtlluqsZSpzQOQUNJ1r03zau23tCBAC3ILMoZM7AKdGbeAQatmPw4FwmB/WqyZo1DxP+ZR70HWoVjiKWECHLKurTI2AUR7QPjTy6xPB5OCfSJnTM1uQMjH7yd2WtM0G4O/kQsBybQkR51L7RO1vMbZhgARoD56HwoLhO11qyxKgsTymfktOHtC2KZoTKABMzsdNOp3pWi1Fp2HvOY3bUxs3emIEu9q8Uuzr/Av5VDxPb3HD1bi/wD60/KvMTagsI9WZ9hihV7U+VO7yo4i4UE8ybe7d4xjPdHkGHKPxUqGHzHvpVb8Tb7zvAT2m4It4/8ALH8Rp5cFdO9xB5IT8zTlo1LSl6xnuAdyOpDHCm53m9iqPzp61wwAyXdvMiPcBUoGupp1K6/aANr+88W0ByFdRSmlTQA9IKA8SdWHOaYVj0PurvG/2jjbbb20z6McyTXz29sWsPqf7zWQeUR4Tz08ZFT8E/fH7tClVf0amYC5/Wr5GiaK3F6fcSlqeUyRxN4ceVDruNWOceYH1qXxv1hrGn50HcwPWA9p+kUb4kxGqcf51LadAUBjz4ydAPj/ACo1wRptDzNVe6ROpn2fnVj7PN/U+0/Sj/BzjUf0Mtq0C1ce8n3hQPG8O5r7qOOaiXa3LlDROlyvUrb2DSt4Qmi96yDTdsUgwxxNAWZEWFwoWnuFiLjfrnXPpIqHwriyNibloEZ1EkTrGnL2j31KYDCBfJUwxxDe1++KDcZxTXmhRmVTCL913G7ufwL9PKp/FnLKqqYJO/TSJHjrp4kVFxzLbUW05AZj8h5Ud7CcgdcZ/iUpTr35/wDYxhQtgHL37ja3Lp3c+HRRyHKvf201EFwVxdvjlShYmaK0iTGxvjTOKtpdRkcBlYQR+tj41D9JXq3YquTCeCB1IaBxZuWWOa5Zhrbnd1HetMfHulD5eNRr3CvTN6VEGVwrAkgCCojTejDalX5iVPirR/1BfjUXg2JVLBVmA9G9xNSBorHLv/dirrWHODBMxrHEGf8AZ9okso8gT+VVxsK91oEsXzhQNNVPdgDnp8asXE+1dlFIksdR3RpPmdKG8F4bifQPfCKF/tbRznN6rA+qQRML8aZWla/MBAG5m8pgTsx2mZcSbF+XzgpLAkgHqd45H2dKnr2ba/jf2U3GtWyjXQ6jMXQMFymTAIJg+XjVi7KXbWa73EDMS0mZkllPrcpHxqUcUBczIoEZiDmAEEJOWVMA6aeApzxBngRXacYzKje+z/AqxBxbE9QnXUbE8q8o1YVVUAW0iOcE9dTl1PjSonin3lfDHtNNsnUVOIobZbUUTBpWg5EFdwZyrU4GppxSVqMrFYEjMfBr2aaDV1NMrZKYle4k0X28h+vjQri+L9HbLAZjoI+ZiYEAE+ypvHLwXEGTuB8hQ7GWDeQqqlp/usQQQQRt0NeI1FZOpbj1M36FG1SfYTzgfEPSoWKgGdCIgjaRHiDRnA3f65PMihvCOz122uVbcLpAMKBv7efSjeC4I6uruV7usCfnR6dFcbg6ocAiU1FlXmwROe0TwyeIPz/nQhkJ2B99WvF8OW4VLTKzEeMT8hXi8MQcifbWrq/hdt97WKQAYnTq1rQDHMqf7OenwqxcBtFbUEEd47iOQojbw6rsoFOUzo/hf4dt5bJg79X4q7cRllqPdtVMpFKfNO7qLK+IKujQ15h8EwQsfOKJXciamBQLi/acrpbgeJ/WlKvVWhy559hG6vEt8qCNcSxAtoznZQWPsE1nHDO0PosZcxb5SXEZBP3ioiT4DfXUDrVm4hx830ZWhgylSRpIOlDey/ZNXxKv9y332BGk/dHv19lZ+DuOI89DKmXlxxGK1VjpnYKoO8b/AM/aKi3Xkk0xxW9mxti3yUXH8yFI+Z+FOPua4cGXpAxIt5qjlqfxBqLnqzLNAHiOCvS9clqh3cVrUBZQtCGGv6x1rrhGLNpsZChvUuQf71uD8UND8Ne71Bu0/Hmwt1ioJ9JaAMcsrPr/AJqNUp3cRPUYK8xjiN63imIvI1uCGVrAQEzvmZ9Ij3xyqx2+MYW1hRaF5vVyLmQE9JJUlTFZzwnjTsrpncZ27yKJzAKYJEHrS4FYuLfJtu6ElgWJAYERoFbU7jl0p/aMbWHUzSx+YGXtON2kgLdS4Y1Y2ssmSeXnSv8AG0KnL6NjGghhrp+Q91DvTXh662b3jcthW/iUR8K4bMVMWcOsg72yWGnJww19goiovtBFrPpPX41cn1rI8PRjT3tNKq/a4OQIKW2PNjnk+cPSrvCSR4j/AEm5WTqKKKaE2DqKJqazNOeIW4cx2m8tdqa6FOfNFs4nKrXYWkKRuAbkCiqoHcoSTF6BZmBPWBPvrsCvJr2aOAo6kZM9pV5NKavukT2lXk1y95V3IHmQPnU5nTukaYGNQ7Op8iDTWM4oltczsFHU/rWgWampPmYSwRicASWtRuI49bSFiRPITE0BbtqrGLVtiPxNoPdvVa7Qu1x/TGAQO9DNBEad3b20s+tTbhDzH6tC5cCwYEL4ztALhiZjkOVBWwD4696JGCqNWY9PBd2PhVffFeiXKvrvqT58qn9lu0FvB3WN1ZZvvzy8qSXlvNNe1RSh8Pv0lqvdiBagWyW057kjfbaiGEtixZCxDN3m8+Q9gojg+0Nm6oYMOuv6g0E4jiZJqdTsXms9zPqey7yWekrfGsYbeOw1w+qSbZP7xy/9YPso8+9A+NYX0qRsykMp6MPodqNXTQAeBHwuDIOLeoDXak41qGM1MAZhScSb6XSq4/EJxDL+H/eiy3dKqOMu5cRc/e+gq6JzFrHxLdgr8kVLbgF7GOfQPaGQLmS4fXBk7BW05SRzqu4PHQNaf4nxRUyAX7iXPXIQr/V6gAgHvF2DDYjQa6UWrNbhope29NsWN+zbiH9YosYfK2gIa2SsyItloZfhXtvsZiLFl0NjGlirAFHU25MGPRrmMSASZnQUrXG8RfdTaxV5zbymLyKkQQMysr5JkjcrNGsTxfEJatXFu/tXpXNtUF7E2buYFlabSMZAKkGPZTLOHPMRAKiVt8Pd7tu9+2W4AAa6FZFIjXVVZRpyJNSOFYC5dDJaa1iri3MsFL+qQpNw3BdUKBMQQNQYmtT7LWL1vCWxiWb0gzMxdsxGZ2YAsSZhSBJ6UK7Sdu7WHBW3BcjTaT5Dn5nSrAfWRnPEe4X2Dw6WbaXFZnVFDN6RjLACT7TSrFuJfa3iTdeFA12aS3t1pUXaZTI95v2FTSpammMONKfArHr4UQ7nJnYNdBqg8SxxtKDkZ5MaECNJnvGhl3tnYtkC6HQnwVv9DGr+KAdueZUVMwyBLHmqkdoEW9iJa8QFGTKgDeOs6AzNGU7Z4Rh/bAcpIYD3xVOxWMsNiMtlgwZie6THUkGg6i7oRnS0ncciG8PcWz6j3CB1Kj4Ba5udt7iSAFI8ZP1qGyjQb6Hn09lCjilzsCmykjvc9NNFqiWEHgxp6QRyIcf7SnTVrSlfAkfnVU7a/arjM6LhosWnXMGyzcJkqZZhAEjSBsRrQftDx11ICKiAaEhSzecuTB8ood6d2RnBJjU/enTmDMnWnFscAMTkRfwEY4xgyJf4tjcRob1+4x5Z3+InSuH7J43QtaeD1P5mh9vtXiLbQpTfbIo/0xRC128xSFXZUKqynVYmDMSTPLemSLR8oEB+X6kydwbsW7OWxDG3aT14PfY/gXoT15CrpZxyEARltoIRdYUeE/Pc1XD20s4oAKTbnUoR946GCNxoKfLSNCI8xPuJn4Vm3B7D5xiaNJStcryZc+zOOW5d7+iDlt/vRbtJxPCKIBQuuotzv0zDpzrLDj7qllsI7uNDlVmCeLQNPKhl1bqSWS7mb1mZGknzj4UeqohcYEWd/NuycwjxzjsscsSTJPj4VX73EmJksT7aavW7hPqN/CR867Xgd0rmbIinWWuLMfuKS/wptK1XuAstdpeuw3a6wFNnEiAdVuDdSOvhVwv4kN3lIIOxHOsQuWUtDN6ZWMxlVXmOuZlHuir32KxpebVt0uqApIHcIZ+hukFzpBAEabUpq6BjcsPprcNhpY7z0Xc6DyHyoJiwVZlO66EdDvRYN3R5D5UgJpgZMhY2g2Iei+NagGKuU7X1JeOW7tVLjGMRcQ8kTI09gqwpdqt4zDI192KgnNuddoFMVgZ5mdexA4kjhF037igAi3PeJ5gawK1dmtLaRbio8KNGVW31PrA1QuztiXEDwjz/AF8DV6w/DRBLbkHz9/Kl9TQ95G1toHfvAIygeYZkTA4Th96S1i0mpjLmsk8pBUrOtHeHYDC4JGuWba9S5cuYJk99ySBJnemsJbCgAaACI8Krv2rkLwq4QACWtiRoSM40kU3UpAC5z94J8HJxA/aj7VhdY27LaDTNHcnov4j4mspxXELj3WKszMx0Y+vz36CotvNdzDQLpPQRzohhU5JIB1Ln1m8p9UeO/TrTvUWzmRrmD1798BuYJJj20qM28PAAAge6vKrultk+k7eMRR+f8q8bio5Csr4rjseLgEDXn6YKoO3qoSauPZ9rhsKbrBn1kjNG+g72pjqa8PqbNRVWGNg+wmn+GXsgwlxe8byZNpO/voPw3gqqWW4EuZgG1WY5HU0aFkkgAfoU3iLBDI0FV1UsZ5xB9kfGkVe61PX7wyWbE8NejBeK7P4Y6ehT2SPkar9/hduyzC2MsMp3J0EHQn2++p+L+0TA2Q39rcdSQBlyqYkTJ5H31Sf+0l3ISwaNTnZWgzP3iPGPYK0qNFq1GWPHtmXpurBIMumExcx7fjQzjeKWzDnxHvH8qrWD7ZKkZ9wQd6Fdqe1v7R3V25da0qdNabMMOIS66tUypE541xpLphetdWUui0QXWyCwPfOViMvIRmI8hTS8P9B3VE3SBmubwT91OmnMa0a4R9m16937rC2D+Mksec5Rt7SK0GempcE8TPxYx3QFfw6btimOn3LWb/M5X5VH/YrLCS99+miD4a1qeF+zzCLl1ZiujCfXaP8AKOcA1ziOxuFFxyA1uATlBVlXYSAZJnXnQB8Rr6GZb8NmZlhcFbT1Ax/eA+lLF3LxbQkactDHnvVl4bw1rrvIIAaASsaDqKI4ns6sDkfxUU6pQ3Mkac7eJnVzH3UUhWZVPrAEgHnryJ/KvLfFnIhnZh0LMR7iattzgXrh2CoQYU7uRIhAdztrymqbxHhRW4/o1OVGKRM6jfXnWpQhuQuo4mdbZ4TAEyUuJG/Pz91c3sXPOOtO8K4YgYHG57dtwcriYzDk0DSRrSxXAF1KMCg2JMGOpnSrtp/DAZj/ADOGpL8KI9wfEYWYvkRI/H/qTYVrvZvsNhrbriULhgcwQNmtTlgEFhmOuu+9Ypwvs/dxBi3bY6+sB3f4iYrfuz2GNjDWrTEkoiAyZ+4CdembMPZWbrn8NcA9w2nzYeYL7WYG6twYixBbLldDs4G3t/lU0XJVZ0JAkdDA0qXjn0qFcNZKtngzcpXiQ8a2lV7FtRrHPpVfxNzWtCrqTaYrNAr1xVZmchRmO+515Dc0dtNVWwXAAz5rjZpJMCY35sdYppAOczI1BPGJf/s/sm5mvEQg7tsHck+s59mg8z1q6A6HyoJ2YwoSyDqM3L7oA0GUctKMltD5VaAjtvYVT/tevf8AdpHW7b/6j9Ktto6VR/tif/gUHW8vwVzRKvSQ/RmNvidAFGg1g7E9SI1rocVcRtp1G56mmlNOT1FMRUfeTB2mf8C/H868qEVXpSqu1faW3N7z6ExYWSSOuvt0ot2fxKkFFGok+zT86CYy6g9bEIAo9WHkHnoF199cWnbKr2JfMdT6vd1HM9RXhrdIevSeqsQPVg5/eWPivFvQP3iRmXQgTETI86iFLjjMQ7KRIzvp1BAmfhUO/eW6jK+6iTO6mimAuTZteCAe7SmaagK8ExYoK0BA56P/AFAfGfsoW7bW5h3K3IBKMZRjzIOuX41n3aPhV6y8Yi1cV/xMWcE/3SdPdX0Dw+6MijbT305xDhtu/bNu6oZWEEH6HcHxFehqRbEBQ9TG8dkYgz5q4YuS5ca5hjiQBkU97+riGkACCY6+NQcaiFz6G1ciZOcDKvKMwOszufCth7SfZaVV2wdwrmQgoSSSeUEfWsjxWBezdFrEekRZ7+kmAOU92SYGumtNpfYmUMhkrfzCG+zvHU9Mue2rFR3c2+mkGTqfHQ1oeA7S2SO9mHhlDDyka1k1zAW0h1LppIJIZvDZQBUvh3GXd0t219JcclQBodATJnQDxnlWVqNKNQ29BzNKp0RQt3E05+12GWYOusZkbT3Cg97tPghOe6QfAXCfivwqj4/EYm02W9aZSdQNDInqDrQfifEA8kyNY1BmelVX4YwPmBhGvoAO1pcuKdtcGk+hfEXDy7qqI6EtqfdTOH4vjcTZz4XDdwGM5YO8jeFOUfA1nhvAc/hV0+zztN6PNa1AnMpgldoOYr6u3Oj3aYU17q1yfrFab/EfazYEF4zh+Ku3IOZr0aq4OYydgu4GlT+FfZnxNyf6p7YOstcRRP7pafhWxYLFdxSQMxG/OD41Ju45hadgQIjU+JA9+tVq11mAoGJW3S5OTMRxf2fY30nor4KAR33cOCP7uXSrdwT7OrKw1wG4er+qPJdvnWireQrDqDHXUz57zQzFYNWJysQOh1FTZ8QbGcZkV6QZwY1Ywlq0VVe8dgBAAqbijBkf7jpUfh+D9GSWIb9eP61NScQmbY1mPdZby4jq1qhwIOxNyaYc6VJvcOn7wB8B86iYhcoiZjSalBHKzzBWPagWJNGsa1AMY+talQgrTOw8KfI/KuOD4bMwHLSfyrgt3DM+zejvZPBG447uVAdzuSep6xOniSaKQx4WZdjAHmW/DJlUDoPdTlxu6fKoPE7y4e5cIkm6wueA7qoIj9341JLdz2D6VcEDyj0giD2ZItHSqH9sr/8AC2R1vfJG/OrzaNZ/9s1z+qww/wDEc+5R+dHqgrOplKV02lehhXB86LATzSlXk0qmVn0Niex+dfSekIzakFRvz1moPELHoLKKjTsJ8S56eJr272nuOvoyUVPGf501gOLD0tpGXMBmEjyDD4j415TUONnlntPD1AX8zkD0nF/Atb79xz/WlbfRVIU5ZPOSInxqz8O7tpFOhEj40K7UYe7ibGSyQpBVl8x40JscB4tdAV76IsQSCAekyqzSOnuBry7AH2iVtpKgN95pOBxKlImYMHw5x8a7v4pwBkO3I86G9neBDDWVt5ixElmO7MdSTNGLVidhPjVEsuZvyif6TGfYGJ7j2AxvpAZGVhuPyqLxvszh8WuW/bD+OxHkw1qZ+ze+gPHOIXbd+0U5SGB2ZSRuPrXp69SyIBqV59/86gFTe/5cofaX7HrtoM2Df0qb+hf1o6KRofh7apeFwGW4uebDjSSSuUzAJLRl1ga6a19H4TEB1kGeo6eBqPxXgNjErlvWw2+uzCdDDDUU4E3Dch7ki4qcPMC7SccxVoeje8jSNCBaZ4/wihfDewWMxgBW0yrJPpLndBmNQDqa3rhvYLAYUhksqGGzOS5HlmmPZU+/xBdkWflQrdQKF87Af57S36h4EyXh/wBiaoA165nI3Gwonb4dhLUKtv8Aw6j3jf4VbsdeY+u0DoKpXGeKIjlbYAP3j1P1rFb4ubG21ZP1mnRpF7MKXMYyLJEDYDkBy2qHjuLQFzN3Q6uV2nKdPzocmMuMoG3ifypW8KAZOp6n6dKvplsbmwRm21FGF5lkscVV10NdpjB1qocXzlItmGkajeAdQKf7H27l+6UuF1VpCEjvSNZIO4pptNkZUwS6pRwwltGKpG/UPH8FxFnXL6RRzXf2rv8AOhv9J0u1LL2I0r1tyDC928etQsTfmoNziM0y1+aItcuXHpG8beqv4u/rRPiF4Ks1XWuZmrQpX1iF74lh4BhhceCucASRJGsiJir5wrAEjvDIoBCKBlAnSQB0oN2Nwy27M5S9xzMDko0WenM+2rbaJGrRmOgA2FOoNqzHsO58yD/RiHDq9zT0WeJ/CCZB67fqaZ9OrW8yEFTEEbb/AA8qJ8RwYuW/RGcp3gxoCDE+fyoVdshFygAAEAAbDyoBQDkS+4seZIVqzb7ZrmmGHjcP+gVoqtWY/bG8vhx/duH/ADL+VXqlbOpnWavC1ck1YuyvZ30xN27pZTU/3j+EUc8RbuQ8L2cvOgZU0OopVfW4k/3e6vJRGg5V5VcmX2idXDrRns6O/wCz60qVeQ1X6Rn0jUfptLXZ3FWJNqVKsE/NPJavsQKt9szjMYldJPWj3A27h/eP0r2lW18I/V/p/EBqx+X/AMQoKr/ar7nt+lKlXotb+gYlo/1hJWD0uiOe/j50UxB7ppUqV+Dn/wCU/cyt3ziV+60uJ1mn8cIXTTypUq878Q5do76rKlxe4cp1NUzAiSxOpk68/fSpUf4T2ZpX/owthRvXl40qVejPczpGu0U7K/8AxSeTfSvaVESDaaTc2qs9q8Mno82Vc3WBPvpUqO3UrX3M+vb0i2lKlSXrNReoL4ge6agWtxSpU5V1FLu5s+DULaUKIGUbach0pzA63DP4frSpUyJlmS73rHy+poRxXf8AhpUqG/ywg+aNKay/7YP7ax/+Nv8AVSpV1UizqZ+lag6gYTDgCAYMDQbDlSpUU9iBTuQjSpUqiX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110" name="AutoShape 6" descr="data:image/jpeg;base64,/9j/4AAQSkZJRgABAQAAAQABAAD/2wCEAAkGBhQSERQUEhQUFRUWGBgaGRgYFxwXFRgXHBwZHBkYGBcXHCYeFxkjHBgWHy8gIycpLCwsGh4xNTAqNSYrLCkBCQoKDgwOGg8PGiwkHCQsLCwsLCwsLCwsLCwsLCwsLCksLCwsLCwpLCksLCwpLCwsLCwpLCwsLCwpKSwpLCwsLP/AABEIALcBEwMBIgACEQEDEQH/xAAcAAABBQEBAQAAAAAAAAAAAAAFAgMEBgcAAQj/xABOEAACAAQDBQQFCgIHBwEJAAABAgADESEEEjEFBkFRYRMicYEyQpGx0QcUI1JicpKhwfCC4SQzU6KywtIVF0Nzk+LxFiU0RFRjo8PT4//EABkBAAMBAQEAAAAAAAAAAAAAAAECAwQABf/EAC0RAAICAgIBBAEDAgcAAAAAAAABAhEDIRIxUQQTIkFxMqHwI0IUM0NhgZHR/9oADAMBAAIRAxEAPwC1pMVbBBQakD0RQgnwFfd0h8zlJKgCouSOtgPYIEYZC6AmqsRRh9oWYEEEVBBETsNKCiiinPjU84qIUX5WZH/u7D7Y/wAJ/SM9WVGlfKolZUk/bI9qn4Rn0pYhPsvj6G0lx6Eh1VvHoWJlaIONlWEEdibOR0qygmpv7Ij41LDx+MFt2R3D979BGf1MmoaKY18iSuwJf9msJbd1PqL7IsEqTb3QvsY8/m/LNPFeCt/+nF+qvsPxhg7EAPoJ7D8YtU6ii8DZs0Am4hoyk/tiuMUC5exVLAZE9n84ny93kp6C+y/jrDmzZWeagB4mwOtja3lBvH4Ts2ajd1ACSetAAKDWNUMTlG2/3ZCU0nVAH/YSV/q5fsP6mETNmSV1SX7P5x20sXicxaUgMugyllPCua/jAvGbRZghYAGl6VIrTh0rWMz9Pl5duvyU96CjdfsShsRZ7iXKWUpPFiFUeJiHtrct5Bp2mHmteqymLkU1qKCke7N2l3WZkXMrIQGBPE9RbQ3HsidtnegNMLLKliovSWqXIuarc3rqY9LBh4w29mTJkuWiu4OSRUEEEcCKG4qLGHkS8eycf218qrkVFsKZiAe83Nr69BDirFegrYgLHuWHFlwtktCj0Ttk4FXViyqTXiAeHWJZ2XL+ov4R8IVsKX3G+9+ggiZV48rNL+ozVBfEpu8WDUCwA8AB7orM5KRc955ekVLFLp5xv9PL4oy5VsIyU7o/fKFokOS1sP3yhQEaLEobyR4Vh4LEhZQBBIqOI0rbnwjggp1ufKOyw/OTvHy/SEgWgsVDIWPWWFBYVlvADRFZbx0KmC8dBFN32Pie0TN9cLM83Hf/APurNgmqRStibyypEol8yhGmKFAqwlM4aUacVDNNWvMjnBBflJwfOb/0/wCcWUlRFxd6I/ynSv6NLPKYPcYzdF/flF1303uw+Kw/Zys5bMG7y5bDrWKQr9D+XxiU9vRfGqWxxVvC8n79kJE4gEZTQ0rZeFaXrUanSFLMP1W/L4xMohOPTuDxifuuvdf7w90QMbM7mhGmtPjEvdrHy0zK7AEkUBOvD4e2Mnqk/adFcdcy3yFtElViDOx6y0zMQBzOkejbShanT4x5aUpLSNdpdjW1+EL3e2C89nZCoAUqSa14G1NIHYrbKzSaBhly6ila1pTpQV84vO4UhZWEmYh8xzMwRRq2WlbeIpXpHoYITj2jLkkpbiwPJ2F2LF3YFlpYVFDatCde6pPxiI+3Q6lZkuqllJIqGJU1C1NiOFOph3a2NZ5xZlYCnoG5HTlA/d/ZrTpnZ6gAVXiBzAOniI02xOKLLJmSp0sVClRUAAUy1Fx7DrFZ2Vs1HxlPpAqUChKEgMzhiTlNgRWttYNS9ntg8TRro9q+qeXmIEttWZg5mMQLmM0AIwbKVHebNUXr3hD45fTJZYv+0rO8b58WCpYk0DGYaAMMoymgGlIYxezwXWWhDPetNAQCSKnoIM7a2x28oyhL9cMJhoHIz5iCBWliRrwEBEw7B8wFRmJ71Gr4qRQ+FY0Wlojxk+0DtgHuv94QTVbxE2bgDLqGpcg1F7aHlBArcgXFbHSo4GnDwhGWj0cqQopCwv79kLZbCEKhfd9Po2+/+ggqJMQt3E+ib759ywYSVHjZv8xmuH6UUzeuXpFMxi3Hn+kartnd3txY0MVDHbhYosMqBhzDLT2E1jZ6eaWmZ8sW9kFVtC0SC43RxX9kPxr/AKoUN0sV/Zr+NfjGz3I+SPFglZd4krKiPtNZuGYZ0X8VfdEXDbedq0VRTxP6w8WntCvwe4hO+375Q3lidh3qasK1zW0uagHjoaGnHSEYmVoYZgRDCx4dTDgEeMP37YUJFmpUx0EZWxHcBlZQDwI8o9ib9RjWmw+3J/Q2cSxBFbEUp0zZqeGa/jCQYSI9reKAHQbiFQhf3+/OFGAMPGHpUR0h+W0cEb2kPovMQFky83aaVym5NKXFYNbVFFIrX0TUaXvSvMVoeogLh29IBSS7BVNeNb28ARBV/RObQex1VwqLUE5mHdIZahybFbHyhrDPnwvePdUICeNK2/wwHn4yp7Nq5AXYAGlyK+yo/OJWJw02S8yRUGUs0ymIFmyPSvMa8xEFha78tnPKv2of2SrLNlK9qrxsQKd0nyMfQOwcAsvAjPfs5Vrc6sbDmTrxAEYbiQfngZjUzAGrW9WUm/Wx9ojUtq4s/wCy5KSSQZwCljQ3UUahNQO8CPCLPT2di+UdA7EsszEO40tBXC4BDRwSroO6w18OoPIxR92+1TEiQWLr61RdTe1RrakWKTvMyzmlNIYoDTOpJAPCoCmnuiLWzYn8Re38Wxpm5gxWNrzs8wnovuEWPa8ss7ORYJpXiT0saUA/iiq4oX60HuhYdgkqIdLxxGsLYXjiNYuSI0xO95fqY9VeMLPPp+sesvvgingj2YscwhcyAMWTdqXWSfvn3LB2XIjPBvLMw5WWrIodgasK5fLkaCLA+/8AKl2JWY1qlNL8qnhofERkn6WbvIur/wCR1ninwZbUkRIXD0GlYpkv5T5IN5TkcwQL8rwb2d8oWFZ3WYeyC6MxqrGtKDKLcDfnHQwy8AlkXke29t1MNLJZTmIOXx4QJkb3doyKiZiaW5npA75SsZLmdg0t1dGBIKkEG+oI10IgBsLap7aUiouZ3Va3zHMaUrWwHQeMOoNuhXKgvvjsDEYmdLSXJbM1aAkAWBJvXSxim43Ys3BMVxChS1xQg1prp4iNc2ngQdq4MhSFBmsVGhomjDTQn9mK58oW7KPIxGLsrS2RAl9CRcUtfMfZFMfg5q9lQljug/vjHjGsSJafRr4RHmRd9EkNAWMeMLw6osYQwv7f1hQhjZ2MZZagJW2tOvjHQrZ0hTKUlkrTjOKn8NLR7EX6WDd0d78lorwhXGGlzf2cz8JhQzV/q5n4TF6YLRKRqa8SB+UcRDQLf2c38BhbZz/w5v4DApjckPJwiTKWIalhrLmfgMTJAci0qcfCWT7oDCmhraQ+jbwHvivYZiSRyYn+6a++LNPwc11KrInkn/6bfCBkvdHFg17KYK8CjaeQhotITIr6Gts4LKJTKoCtJl1par5GzHxOtYIbw4llxE8j1ZzuPHOjC/nD+N2JjHWWGkkLLQL6D3Arcki1jTyjybunjcU7lEds5JPctU0Bq1Ao06Q/6uvJHi0J2rj+0x0t6Zc6SmI4AtJVv8xi+7y4ybJwGFASyLUHqc1bcToadYGJuJ2DysTjZiqRLUCXLNQBKlpLqzm2YhScq143iw4jeGViMHLBpQs3jKmAnJUHhlya8ITIvstgdaBe6GGp9IwczGqSTTKwIGRk0tQtXyifh9qrMaZYdopKgg1BHAg/l0NYY2QGSq9plQ1JRSyi/CgNI7G4pcOva2FZi8LAHU040A0jPKnpG9PgrCEyQO8XaiLLep5UZSPEmn5xQTiMzE8yffYeyLztQs2CxGRSzuVy04gsNPK8UWVsnFAWw7+3nT4iDji2rM88i5bZzjSEk/pHpwGJBC9g2ZqZRW500ib/AOltoG4wkyK9dick+gcDw5j9Ydr+/ZE2VubtA975qwpzIB9hj0bnbQP/AMK3tEda8nA/jCpsSpu7GOU96RTxYfGEtsHFn/gj8Y+MGrF5pFb2ps552IlpLBZiAAACTx4CJm0d2nkYlxMEsCgbIC1MrHujmPPlB7Zm72NlYlcQkuXmUZQpcFePIgwT2nsvGz8R27y5AamUqGGWgzc2vqfYItFtIzzqTsp2C3emHC3yUzzQpINa/QXqPAAeLQXkbp4nFYUzwVmSyZmV8tGNBJGlrjIV01Dc7mpW72MWR2LLh2UMWBL94Hu6ZSP7IfswQ2RhdpYbCDDS/mxlpnoTUscxZiaixuDwhuTEpGU7U2aJTBc5YrXnlrmOgPCDe4EvPtHCC1O1uK8VRj+kF8T8lU9ySzJ4B266dz7J9sS9jbgYrCTZc2W0rNLYsuYsRUhlNaIK8Yg4Ot9llJWaEwHz5SeEuafypFU+U6Zl2diR9adIH+I/pD74PaRm9pnkBqEWR6UNK2prEHbe7mOxUoy506QUd1c0luDmAAF6VAo2kLCDTtjuaa0UaU/0YvwFoYeLBhdxZ8yYZSzEzKATVSBS2hOusEP902Lp/WyfzH5wZSS7DGLfRTVMeOdYu/8AulxFP66XXwt7YZb5JcR/byoTnHyPwl4AeCw30a2NxX1OPjeOgy3ycz1t85S0eRXnEzvHIflSx+/AdYfEoe/9eseYRSVB5ge4/CJLyqA+f+aLERCqvT9169YeRR09vh1gU8vvG/7rEuVL+iev1f8AT1jgkqZg0mABrio4/d+1BvZe03ky1RCAqgAVAJp41hO1JS5JRCrX6G9BX+pQ+81iOo/ft69ISUVLseM3HoNjeCb9YexevXpCv9uza0DVJsAFWpN6AX1sIFVsfPj977UHt1cKDMec/oyhblmJbqdBX2iE9qPgf3ZeQisllSk4h3Oq0GVBwBp6R/Lx1jh3teVQOFOgiLhsSWmPmscxU9KjMp8O6whWExFRJP11dv4Sar+VItGKjpE3JvbMx+WrGlWw8pSQCHcgca5VHub2wA2LIbIjcHpEn5ZMVm2hl/s5SDzJZj7xF33b3QWZgsI6nKxkyywPoklQa9Dfr5RPLFyWiuCUVL5AnAYQppW/sgfv4rDCgj1Zik+N8o9hc+Q5xoMjdN83emIq/ZqT7hA/5StjL/s4pLFlcMTqSWBXMTxNcv5chGfHilfKRpzZo8eMRHyc7YTE4DvqC8puzccDoUa/MEDxUwcxexct0HUrxAtpa+kZX8j20cuNMlj3ZwBpwLyzmX+7njb5ZqSf3QVH5nN7BGxKjA9lVTBKWViozLShpcaaHLBRMXMt3m/dOkO47BhXsLG+mmnQw2srp+X/AGwHFM5SaPTipn1m9p+EJOLmU9NvaYV2XT8v5R3Y/v8AYheCDzZFnVa5JJ6w0ZXu5+PWJ5lxGxUkZuGnx6w9UK3Y0FpcdePj9qFnjW9a8fv/AG4dQqFAagBy8etuOkd85W/fUUqPTH2/twQWeMtamvPj/wAz7cOl7Hle1f8Amfa6xH+epU1mLx9cfb+3DjY9CDR14+sPt/a6wAj73r5//k6wmbLBJ048ubaWhv56hB763r6wr6/2usLm4yWK1mS6X9Yfajjjml04W4Wv/hiLiJHdNB7B937EMbR22q07Mo1SQKGo5+cA22jNdygap9gFq8BWOOJeBc5r104jov2YlSQe9biR5d3pAWRh2sRNBIqct6geX/iH5OPYTQmoZidL8NLV4CF0NZOcfun8ojT118/80O9r0/dB9mGpz2Nuf69I6jrImT3n96x0OADlxPPnHQ1C2Z6+0MfbIlVyr6i65e96vPNDD7Sx51U/hH+nrFt3Xnh5brS6OVOp87rxrBGbhk1Pu+79nrHAKFh8digazKqoBJOXTTp4Qa2RjpExHzvmOU0uR3qigt0rE7G42TKTM9SLCgGpta46GIezN3pU7vyJExg/1WAFRyDHnytHBsK7Sxcukky5+c9nmYZrKVqvHSiqsBsRv26quRVYkm5qBx8AdT7IXtbYqy1Zp2HnIAAKlhlqTYEKf05xDkTJU0iWJRcsaAa3vSggBCR3wn2GWUCa+sCvHiHPMxpWyp0wbLltNAV5xZyBplJ7vE6qAfOKNh91Z4UUwwoLCk4i3IU1HnFt2jtYSMPhpU4FAstBxbKaDuml7aVHKOuuwpOXR5MmMstmrcJlrzA9BvEVK/xKYl7K2krsTSiooUHhRRoPjFY3n22nY0lupFCSQw05fukFmldls5XLG8rMT0IqfKkOtgejFd6NqnEYudNPrOfYLD3RdNj/ACzNJky5XzVWEtFQETSK5VC1pkOtIzd2rfzjlHeMKA1f/fmf/lB/1v8A+cCtsfLBOxEp5QkSkVhQ3Zz5aCKA54R7KGsEIT2FjzJxMiaLFJiN5ZhmHgRUecfTaSwDTWh91gT1tYeJ5R8rg6R9K7G21KMsFpqEkVNDU/3awLS7Ck30Stri6eB68uhiMi9Py/7YDb572IOzlSbu7Zc5X0ASveWvHhcUoTHbG2k7SwWOY3vQD6w4LThHJp9Cyi06Ybyfun/bHZf37ekMjFDl+7/Zh4TRf98+kEALxTEuRU0/8wzIw4clWqdKX6w7jHAc/vnCcKJiszdlMIBFwldGoaRwB3HbGKCmc8NLDhlsep1irHc0OxYzWT7IC0GulTatK+cXDeTE0WYArHMgClVJ7wKnUaEWN6QP2XjhMUnQgsDwuA3DN1EccC5W6GX/AI83+79rr0ESxu/lrTETtbej9r4CDHaWN+fH732obmvrfnx+/wBY6wkIbIN/p5xpX1r+tyPQQubu8b/0if8Aj8fhD06bYnx8fXgFtHbThiATx/zQLOJW09jhMtXdqNWrXOlKV5WiEbTbVqWHuEQ8RtFmuf3rCsRgZyFGUoc4DCpIPDQjjHHE9EAK5RSqkGlq34846cQJy+J4cgekAcXiMSCtBKqordmPHpw0h2euJKiYRLrTm2prm4aQqGEY3boLCwUKa1JoOGtoGbR2iZc95ncJRRmUYoZb0UAJXKx7wsBzPCsRN6NnTcPJBdaZyFBsRU0OnkYF9ghsQGrQZiO8aFrnr8IIC6YDbSzJauARmrahNLniBQx0VrBYjIgVa0FadLk00j2ByOoI7Cw0yTPxIZSFbKymlieNLX16Q5tDFsEZgK0BNOdAD9XpCJ+3SfUX95enSBj7Vb6o/fl0hrADtl4tsZiZMlyMjuBQChpxvrWlRH0HsrAS5MsAALQAAUoByAj5mee0vE9pLGVlcMtNAwoRblXhG5bN+UtOxl9ojPMZFLLKBfKxFSpzAXHSo6x0WFh/ezCS3wc4TaUyOa8qCtR4UB8hGb/I/glabOmH00UAdM2bMfYKe2PPlF33mz5ASWFlynJDjWbQUoGAsoY1sCTY1oLGr7kbYmycUhRsikgTKivcqK92ozHkK1/OOtWCjdXX6RVHibWp486xQPlJxlZwXlFk2fvkZk6VKEsHOfSExbAVJOT0q0BtFA3uxfaYma3AEgeUSzM1emXbK0svtJoBFRW45gXIr10i+bX2zXYbqbPLUS/FWIUEdKMR5RRkkOFDoSKtelK5etbga6DhBHfLF5MIssGnaOKjgQt608csHGqQuV2yiZoc41hiJS6RQieVhamEZRHlKEUjjh0P3lHMxsG7C/RDwjHMMv0q8o2Tdxvoh4Rk9R2b/SdMrO+ePy4yUAC1FrlHEkn4RZ9i7RYKkvJwoDT0j3q0qL8ecRdm7Il4naTdobJLUsPrLX0SeA1rSh6xou0wgGGMogCTSwHojIVJA6A1/nFIOomfKuWR/kBtNvx1p6NuPMDmfZDU/aHpAV0P69Ov5Q3iJMx0mZpjd51MphrW9dPAEeJhTYNzMlH1sqicvq0IuV50NxzuIX3/AAh/8MvuQCG1z2gqwoWuSaClW1jVFy5RWmkZBt7dolDNllgtacaEGt6ajUjyiSm/U6WvYAmY8vukimcjgQGIGnGLwlyVmWcHCVGqpKS9ZaMeqg/pAPHSwptRRyFuDdRFOnb3T5a5ss2mpLqolkdHWmVuhU+PNOI2288K9SoI7oUkW7xvzMMxUW0sL3HHVvv/AGo6YBfvDjx+/wBYqBNa1Zzr67D6/wDKOfKK3bj67fb6+EAJZsYLHz/z9Yp+2HOc2al+B+1EjHItDRmGvE/b/lFR2lL75148fGObOC8/GAA16/rFj3gesrDUOsuxH8MZ+JrAEBm9p+MW7ZODUooeZMNFqq6hSaejXRbGo00gXo5dgmXtUjPnawWtT4iDg3hlPJRRmBIFKixrXjEfafyaT2U9nPl94UNQbix1FeQidO3EPzdJaEZ1C98i5I1tWlLwqSHbIvyryv6GhHqzlP5MIz0T0C5s9aZajLSla/8Ai0Xna+6WOaQEXI+U6W71itaPUCxNqnpFNx+x5mHzLMWUG7lVGY+lmIByuBUZDw4iGsWh3DTAVB/fujyBiEU/qlP8Tj9Y6FODmHwDGY1Tw0h6Zso3gb/tOcT6cz8QHuELGNnH15n/AFIImxhthXvqT+cH12OFVV9JqamuVRzNLseQ6G4pAjPOPrv+M/CG5pmm+dqoKVzmupbzsRHI7Yb2nu59H/WMQt6UFL0rSx6amIGytjMzjKSKXqaC/shgYSafWb8bQr5nN+sePrN8NKRx1M0LcjYWXFZmcnLLfRVUXotagVJox4wzvTuXLFRKzrrctX3xWd1sbMwmJWbqpBVxU3U60rxBAI8OsalL2hKxAHeF9DwMJNWasEqRlh2YBkUqCy0F9D/Lwit754wTZ+VTVZShf4zd/ZZf4Y2Dbu5iTkOVsr3ysLkGmoEYvvDuficGxLrmWvprUj+LiPP2w0H9MXJDtoDZb0h4mGFmiteMOZooSFCPM14SxhPaACOOHsJMrOUeMa3u1OqlOkZFspS02oEabsCQ6CpNz7PCMmc3+l0ettz5viJ7IyZ2TLQniKFa+d4gzN+cUJaZZqCbm75OhXgAosOpECdpSw0+aWJrmamlKDTXwgU0wDVh7IrGOkY5tuT/ACWv/wBazhNakxOyyjKvJ6alqVPerbSlojNvpi+yA7de1D3YKLpyoBl14iK32yfW/L+Ud85T635fyhqFtlqbe+cZprMHZFKZepFzzJrU8of2li8HNIYv3qXORq+drxT1xcsev+X8odl4iWzAK1STQW/lBWgNNh9cTh6AM5KroKGnu8ImvvDJsAxoBSgU8orzogFyQfP9BDQxmHBu59jfCCCmWZd4pQ4tx4ePWPH3hlk6t+69esCNnzcPNOVM7kCtAH0r8T+cOLtfAAkPmqNe7M1B8bRx1MJTN4ZZ0Lfl169YG4nGoxqCfy69YIYXbmyR6QmH+GZ8YsGG3g2EoTPJc5hbuTDW9Pr844NMpL4hf3T4wc2Xvd2DZkLqcmU0y3uDo1bRZZe8uwCaDDOSeHZN/wDsiwbF2dsnFMFlYMD765R/jMc0KnfRUF+U9hqM3jLT/KRCz8qgpeSD+X+cxett7t7NwqZnwco62AvbxMUufvVsdNdnnyVP9cChtgzH/KY7U7NOyI4hiwOmqkivt4xXsas3ESp2JZar2iZ3sL0K+j1LDSLgd4tkTBRMGwJ+wv6TI923Nw8qSmGEuuY9qUUC1ahAQWBrTMeOsK3TGSbRmgpzjyLdO2QFJBwWJB/5LfGOh6EM3fGzR67DzpD2zsdMaYAXc2PrHlFtx+7aqnozHJ0FzwtYCKnh8E0qeiuKNy4ioOsCXQ0ewt3j67/iPxgdi5rKxGdvxH4wRltaI2K2VOmOQkt2oL90gCla5mNl8zEk/JWVJAs4x6+m34j8YcWcx9ZvaYsu7mwRKdhiZSTGYLlRiGKg0vRWrU1tw/KHsZgcGJjqZbrQAkqWOUWBtUCtL8Ym/UxUnGiDkirhzzMWTYW3JkiX3TUXOU6VvccjaE4vH4VZipLwyGSveJZn7Zxe3aGhUEAerTjSJOPwdKskuXLTI1FViwFQad5iSxuL14Q6zRbpnKRet2t/UZFE0ZWcDLU925pduFqnrFr3mxMplKoVd1Chlr6Ob0SR5G0YhPFJKg2oo91/GDOG3yzmay5Sz9mzCmUtlU1HQhmN+NorljxWjTgnylsAb47IlL9LKoAXKFRpUV7y08DFXDUg/jZrHCNLC1COGuasq3qwPrL3gDyvwitR0HoXNXLQ62I5QrBYGZPmCXKVndtANep6AcSbCJOwthTMXOEqUBU3JJoqKKVdjwUVHtAFyI1qdsiVgV+bSMooFDzKDtJrkVNTqF5LoPzjpSpAx4nNgLYu6S4ZQCweYbuR6IP1VPGnPjByUpLLLQVdjQD96Aa1iFjtppIlF5h0sANS3ADn/IwT+SzayzxiHZQJislDqezYGg/ErE87cojGDm7ZryTjhjS7KNtc0nkVrcgn+IgwLxeFLCqKWHMAmFbVek+eOU6cP75iThU+hlfcBjQzB2B2wrDVSPKGTBqYndqb6RCn4YUrT84AaBxi1bA3RnfRzZgVQRmVWJzMKVU0GgNiK+yK7O2ewNNa6RpE3akx/mcxmVi0lKrcZcvdpe3DnEcsmloriim9kPefdmbLR5yy/o1ucpJyjiTW9OPTwihpK7SaiVAzMq1OgqQKnwrG/wC8W1jK2VPYBCTLKi9alwE1H3qxgWHwlQSdRw1tzgY5ua2HJBRejVNl7oYeTiDKlDMygd8kktQg6GlLgWpAr5RPkyl4XC/OZRykMAVrVSCctq3BrfwrBDB7QR58maqgdpLWorSjAUYd3KNQY9+WTaSrhcPKHpuxelSaKqkEkEnUuPYYjGUnOrLSjFRsyOSYMYk0TDGlgG/xxDwmyZkxWeWpZVoWpwrpWvnFgwWBkzUlJOnGSaNkYpnStdHIYFeFCAY0XbVEYruyNu8A2IQHS9fChjR8HOGEGFmy1bNMll3BYFe6ToaVWtOcU/Ze7TyMUn0kl1oxDo+ZaAcRQMp6EAxou9JRsNhcmRysshmQgkHiCy39sWlJtN/ZCOOMGoror29fyhjFnIJcxCmYHvBgTzFADFDx8tieXjaC6OZc9iKVIJ56x5icQS5JpcAaW49YRNvsL02QthDLMVmIotwOvD84u8vcHGY8CejScpqCWcgjSwop0io4DBBmpm/L+cb/ALg4Ps8EgrWpJ0/nDcV2Dk+jL5m1sfhz2LTpTGX3akMSQLC+W9BQeUdEveLDqcVOJLekdCPhHRShLYLxkpgrVdzRSbk9fhFAOEzYgzLklxblwvzi6SNtriCwykDI1SGr04inrdYiTZcqWnaMtKmgl1OU8C5sCzewWjzsnqYQnwb2M3TAOG2c7H0Hy1uQpNBWhI566CD22Jboy99hUJlWYQWpMyhXyak3BuOAtDU7eH5vLRpGVy/pKQpUCt1VaUDAgXudeEV3ae1aq9UGaaxZnbvORSq3Po5S3CxNzoIz7zO66/jBKTkWKYGlYpJqnMaHMTfM1KVPC4/WBm2sUq4hprFWBBqK0apFqr+xA7YW0qURjpTLc66UpXwiVPMt5joUznPlBoGc9OfGljB9tKXy/iEISM885UGYAAAgVYAWCltNOd4KYfCzUllBnUAaNYGn1TqtxSgMKkYMYWYBleWeKuCPYD7gYXN2qgP0hdg2qkqGPA0IFgeoPGHkn/b0c2RWn9otSCASRQ305HjAVcAZ89JMirTHag+qDxvyFyT0MHJ+IkTSoyCVlpQjMT/EXJLeVOgiwbjph8LMea+TOe6uo7p1ZSwyZjpQkWGt6RsWdcafY0KsGp8meOBUs8khRShd/R4gkS66Wgbivk6mK5AmyaE91czlqHQGksVPDrG2YKdKngmW4bSoJuPFTcfrEbaWy1KtQBWoe8FJI5kAXJA060hHkaVo248cZySf2zMtlbE7NVkj0CM85xX6Wh/q0NKkCoAHMljoKGp7l52cmygG/F218ABQAciYFu1ZjtLR0Vi9KCgVCahRT0eRa9hHplzqqigqrP3moS1K3Arp1JMT5tq5Ho5Y4sL4xkmhe1sHIn5BOnGWitXKq1d9QKGtEFjeh1iZukwws6bMCZVZShQGl1YFWNTYgZgfveMIlypKzBMmAVB7oYaBQKHLxuD7YF4vDpNmF0Zakkm7XJYmtAORGtrRCPqHytPSMnvenncZav7/AB48A7F7LSZNmv2yKHeY9CpqAxJp4wd2Xs7DiRLDF2YKBmVgFPgCp98QJ27bNo4BAvqKnXjaHMNsaYiFRM8AbUPjSNEcze7FyQwNf07GpuLwwyBJcwhhoZgqDUilpZiQZ2DXLnlT1Dccymnj3a8DpyPnJ2fs0qSz0Lnug5C3pcQwNFAFrj1ifBO1thTTJHc7xCtQkZSAKUl0NGYipIGlLU4r707MLUkyZJ2Vg5gVhnI1HfH+mG9r4JE7AyqgB8tzU3vrQcawAWTiZDhitnNASGIYrZgLEGhsaaQenOWSVUUJmi3EEC4PW8Gc+UTTgpssW9GzWnYeVKMzItQ5otS1BQC5trFE2zu+JJVw/dA1Iy6cCOPjGk7dU5ZJFPRP6c4rG25GeXkNe8bEL6J4E00FbecDC+KRXNHlJ+R/ZLpMGFZFoodgPCgP61gd8r+KVcZJQqCBLU0IpYluI87RJ3WlsknDBrHtZvkA2X9DEP5ccN/ScO49aTQHqrE09jCDCnlYs7WNAPC7SlpLmLJBHaLQjWutPS0ueEQpWMXKqz5LHLWhUnzsDA3ZszjqRw+FIkptpQ3elArxIALeVQR7Y2KC7MnJk3Z05fnIEoFBSqkEqysL1F6i8aW+DKCU+Jl3dSyzJbKqTOeaVTKGtcgoDXSMywOJV5yPoQaKKKKA61IArx8I13eOZXB4McQrQJLTDF7MynYsNOfKrKO9UMQfWtSmlqDU+JhM16t5CGZrfTP4mFM/eHlAXQH2TdmrVhH0FuS9cHL8/fHzzs9u9G/bhTK4NfOGQpm23UPzibr6Zjombekf0mbcDvGOhxSgTtsyA1UbORwHo+GZhe1OHnFi2BsrD7QVnmKZOHkD6R85LljoiBiwJNC1eFfKK6+0VzFQmYDu1rUsRq1xautBpaDMifLTBS1zZ2d3Zk7qBaGgqoBJNKXPsjzHjg5cpfRqXo8l1oexe3cNIqmEkJLQWBPedurM17+MQHxs+dLLlAZVaZmFE8i1jTjyhvZT4edipKz5SJLL0IViHIvckctdBppBPfDf7O5lycolIMiBVC0UcABangBDvHe2Gd4viVN9nATVc9mpW4AYZSdAaDShINYI7uTPmzVRGmT5tcpSWSwrr2VTUMSD3sprwoKxXZuKDAgn2ginsrEaXiKVBmDLbi3+nWGjFmSVt2H9rzZszO0ztO6e8WGZVqbA0FASRwpWAsxxSlVPjX3GsTsPshjlaZnKFc4WWCzuv2KVCjm7WW+p7pnndSay5xJlSkIqMzZnCnTuksxOnKDSXZyhJlbMvwHg1vYYmYGdNS3dZaVylqW6coJyt2SaDM6s1coEhjmA6KDQVrfwgth9w8rVabRlNfRqhGtyKMtNSDw4wrcWgNUNbGw6uQwdpbW0sVqbCq2b0SfIRbMJvjMDGWyqxGlzm4E566a1taKkyMrBQzMoeyCgBOjNlFgCBTmaxI2hhpq4YtVG7RwCBXtSKAA3Ho39nQxlTa6ewRk49E/EbaUjMyIXVAodCykBQAL1GdvKh0iv7T3tmZrFieQ5EHUjWtT1vEdMNiChFCi0DMWWlQTQFSaD384EHGjRsxvxOWt+ngYdLk97B27C/wA+JGZ2avE8KWoBwrzh44065waacKDqOfUGBMpMwJQknMAAfyp0iVJmakdBpYMbVofPlSkCdfRwVl7YKzCFe3AEA1sCbj3wXfaTPJLqoralBWp0pawNKk+68VEywjV1JB1A9LoBZSInYaevdqaaUIFMxHA3sPHyNoVOtotgy+1NSav/AGF4mY/rTD2hNOzAJavKlbQU2dtKYiZZ8h3PqlhSg+rUi8T9lTsNIw02eL4qYeIAEtKVot7knjqbaRB2HtPtJveOv7+EVcnVo9954eojVUcN7pDFQ0jStCGUEV+r3aC94QcYZokuQBnnOwA0CiigDnTLrxgGs6ScXNzUEpVdgugZ9FFrkVvT9IMzmynCAjL3A1Dazd6o6Xh5r4maPxi1rv8A7LNv9tiZhsJh50sAsGyXFbMrHnzURUdmb7zZzJLngKHYUZeBJoAQNBUUi2b/AIWZslqEZkyOKG9mFfyJjHZW05hVZWaiB84FBZqAFq66KLaWENhipY6ZnyylDImjYtoyRLmYdRoBW/U1j35VsKJmHwzMAaEqTxFVqKHge4YZx876aQWExfo0IzLnB7oPpLEr5SZ//s3Pc5Xlkd2gF6VJPCjEW4kRGNqRWVNWzGXOViRwseo5xJn4ZJi5wwUqBU8/LnENZhcn61yOo4r+o848lvT7rUr7ffHpLweaxzAT8k1SWBUHWv5842nHYoPgMGwNQM4rr+cZHh9hqVBYkk10IpStjWLHg9iTpeHDyDMmSzcorUmK2hKi6TB0K15QGBOmDpr/AEzeJhszu+IhuszMXo+vFCD/AHaiGjiTm0r4MP1gJBfYfwTd6N6+T2dXCDx+EfPmzS7G0tzTll+Maju1vf8AMsOyzpRA1Gafh0p5Gbm4coYAzt7aBGJmgU9Ix0U3a2+KTJ0x1pRjUd4t+YShjoawFfwu25SoQspgWBUksGNDrfLUcrUiPO2kzeiFQUoaVJPmSaR0dEGb0/gR8LPOYgAVINDxBAPHwrERcUQbx5HQUkY5u2KbEVi3bJwGAlSlOIE+ZNKgsoKrLBN6A0JIpbW8dHRHI3GqL+mhGV8kSpu38OmZpEp0YijVcsCumWmlNLU5wJxe2Jc1SXWYzVI9MhQK2AXiaWqTwFo6OhOClt9nZtdaJxxPY2TMqUGtzQqGI9I+4xL2Zt9ShzJlQAUqc5ah9bSwpwoY9jol+lWYmjzZ+0s+JZiCSakZjqQK1amvDnBBNqWoTUqhJUei1CWLHN6wrr0MdHRjyRXPj5X/AKKwJjMfQBQBTkRVcvKnspEObu9LaW07NTMxyoBbu1LXpYdI6Oi8HxWhSLiMIZchZoyipKqLlmp6RJNgOHM8oh/OmOQ19IaeFo6OjSkq/ngZEqRmZr3FCfyP6xLweJWtNGBGU6AnqOUdHRFq7OHsZPPZsGYjIKC5IJJtalvKkAcLjWDGhIOkdHRbCrTNeG0rsZx0rJlNTmauYcNbU8qRcMfMythBVlPYSjRvpFNVF14rXlwjo6L5FopCbaDW2carbPmI0wiqXyoBQVHHiOkZYZIDFeIjo6Jen1YfUbaL3u/j2LS6lu6ABRqWpTQgiLX8oeKzbMde8by9T9teAtHR0R/1F+S/cGYvMl5SGHCLJsfYazE7ZxUNovq5hqx6HlHR0eiecL2liTlsApSxA0K/GLVuxtsGWoGnKOjoWQCJvhsPOrT8OcrKCzqLBgNT94fnFOwO1c3dcBvEV/PWPI6DE4mTNihgZqDQElT0FTfj4GBLbPbOSijLwrQ2846OhrOIzJeOjo6AE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7112" name="Picture 8" descr="http://t0.gstatic.com/images?q=tbn:ANd9GcSOuvWrDV4GbgpZXV4haB6kX2-n-tLWN6bgm0GTORqV64EKSGc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357298"/>
            <a:ext cx="687053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я учусь по букварю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6082" name="Picture 2" descr="http://t1.gstatic.com/images?q=tbn:ANd9GcRCJQMZHaSCRuHlNKUQqr6PvoOZ6-tyFaWlAW1UjrEbccLutK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428736"/>
            <a:ext cx="4357718" cy="5040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, </a:t>
            </a:r>
            <a:r>
              <a:rPr lang="ru-RU" dirty="0" err="1"/>
              <a:t>рю</a:t>
            </a:r>
            <a:r>
              <a:rPr lang="ru-RU" dirty="0"/>
              <a:t> — дам я хлеба снегирю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5058" name="Picture 2" descr="http://t0.gstatic.com/images?q=tbn:ANd9GcSFVww_-bMFNObXc2lwl9OtI8xB3tO8QP4wv9CMjV1SJnyNzfAj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285860"/>
            <a:ext cx="4714908" cy="5246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светит яркая заря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4034" name="Picture 2" descr="http://t2.gstatic.com/images?q=tbn:ANd9GcQnLMJBzRNfn8b0hgsBFEPoclq-gKC41filW2PqukakPtv2oMT6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285860"/>
            <a:ext cx="5715040" cy="5090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едут </a:t>
            </a:r>
            <a:r>
              <a:rPr lang="ru-RU" dirty="0" smtClean="0"/>
              <a:t>три </a:t>
            </a:r>
            <a:r>
              <a:rPr lang="ru-RU" dirty="0"/>
              <a:t>богатыря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3010" name="Picture 2" descr="http://t3.gstatic.com/images?q=tbn:ANd9GcQjaf3LHFQ22lreR_7wYMZagEaFPu7L7IT6FhwRCqwxD9Fx_NZyf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71612"/>
            <a:ext cx="7131959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поднимаем якоря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1986" name="Picture 2" descr="http://t1.gstatic.com/images?q=tbn:ANd9GcSXXjKHDpnQXHzN8J62irPsrNTk3feaPF1PLXgBSvZPFbld6Y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19259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угощаю снегиря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0962" name="AutoShape 2" descr="data:image/jpeg;base64,/9j/4AAQSkZJRgABAQAAAQABAAD/2wCEAAkGBhQSERUUEhQUFRUVFRQUFhQVFBQUFBQUFBQVFBQUFBUXHCYeFxkkGRQUHy8gIycpLCwsFR4xNTAqNSYrLCkBCQoKDgwOFw8PGiwcHyQpKSkpKSkpKSwpLC0pLCkpLCksKSwpKSwsKSkpKSksKSksLCkpKSksNSksLCksKSwsLP/AABEIAMIBAwMBIgACEQEDEQH/xAAcAAACAgMBAQAAAAAAAAAAAAAEBQMGAAIHAQj/xAA/EAABAwIEBAMECAQGAgMAAAABAAIDBBEFEiExBkFRYRMicQcygZEUI0JSobHB0RVicvAzQ5Ki4fGy0hZzgv/EABoBAAIDAQEAAAAAAAAAAAAAAAECAAMEBQb/xAAqEQACAgICAgAFAwUAAAAAAAAAAQIRAyESMQRBEyIyUYEUM2EFFUJxwf/aAAwDAQACEQMRAD8A6u0rYrRhUhGivEBy1SMYvAFLGECEobohpgjXN0QkoUIAShAVTkwnKWSm5SsZAscWqZU8Khgj1R8TUiGPcq8LVLZalMAiyrMqkIWAJhTUNUrWrxrVK1qID1jVM0LQLa6NkR5ItWsUoapBGgMRsYpmtWzY1IVCELmqF7lJI5BTSogA8XpWzRljtiLKmYTVGklML/dPun9FbampsqrxDGJBce8NQkkvY8fsNqmvS2avSumxEPbZ92kaFTnGoYx5Rnd+HzUeVJDLE2zf6O+TsFHP4UPvHM7oNSllZxI53Ow+61IK/EydBoqJZJS6LlCEO9jqvrvHFjo0cgl89wLN0C8wlhO6ZS0qMY/cSUr6EhpysTkUixOVnSMOnea6ZpPlDW2HQm91Ynqs4O+9fP6N/VWaRPESSpkYCnhaoWoqBqYUkeEHMjXhL6p6gRbWyWSxr7lE4i7RA0YuUjHQxpxZVfiD2p09NdsY8Z46GzAe7ufwVf8AabxqYyaaE2NvrHA66/Y/dcjnqSdymUUlbFbLnjftTq5jpIY28mx+UfPcpJDxxVsdmbPJfu4n81XnPWByjkCjuHAftWFQ5sFSLSH3XjZ/qORXSI5mu2Pw5r544B4WmlnjmylsbDmzE2LrcmjmF2+NlwN7jbr6pFljdGpeLkePmPmhSJbT1bwNQCOuxREdewm2YA9DoVYt9GZxcewsKVjVowKdjVAGzWqZrFjWrcBQh5ZRyOW73ISaRQhDO9LKqZE1MyXyQ5gXONm9Sg3QyVi6d7nmzRdRtgjj1lIJ6ITGOKGRDLH/AMlVSrqJJTdxLR05n1VDyOTqJp+GoL5g3GcYje45QLJEYy7sOnNTmn26Dl1U7Ke6ih9xHP0gEU3QIaootVZqehUNZR2TtaK0wTB4E88BB4bDqnYh0UiFgH0ZYj/BWJgB3DFO7+JVLnHTy2CushVZwMWrp++VWKRykOhZ9mzUbAEBGUwiNgmFMnfZKap6NnkQEwup6CL5o8yFY3KmkgDQkNTXAFKMtnz3xBXF88jjqS9xud/eKBqaCVls7HtzAFuZpFwdiLq/TcKshxWGR4DqZ8pfrsH2LxG/1cBbqpMa4idWyiJrowXbvfYNY0dO/Yaoumm2xUndI5mj8Jw508jY2AXJ1J2A01PYKbFcJMRcCblpsdtSD9m24Vs4LowxgcB5nb37X2WbLkUY2jf4nivNl4vVdnT8Iga1oA0DQBpYXtpe3JMzM1tzYaa3PRVuhmsNwO5KMEsZ96Q666WI7b7KrHiyS2kdjyc+DG+Lldehr/EPKTqL8h+SAllHPfXfdaHINAfW50PTzG61kpjyt32K6mKHCNM835GX4s7SpBtNjT4wAw3H3TqOtgrBh3E7HaP8p366dVTH0bgeXa2y0LnA31Ful+idxTKEdTgna4XaQ4dQbhbOeua0eNSRkFubQ/32Ks9BxM2QDP5T1+zfv0VbgNY7llQE8yyadRMbcFx2H4lK9B7AazE4oiPFd8P3VW4n4kdM4Rw7Ha35nso+IrvLgdr6dSegQWGYcYwS7QkWA5gb691ndz16NUWse/YLHh+XUnM7r07DovHRI+VqyKlunSS0ipybdsDjpbphT0KMgokwipk1CgkVIg66nT8QpdXxqMiFVGyxTct0S2D3kxc5Ihz3KsWZ1iYFDWj8uISfzMB/FPnnVIK85K9h+80j5FPnKR9iS9EsSJMiC8SymElgnFNnod5A1WOmug6uVK2GgHFKxVidxJKOxGUkqWkocw1SPZb0hBimGvmppmNsCYyQTyIIII6HTdcuxHEIGABkcnjC2cyBoa92t3NYPdHzvoV3eqgDInWtc236BUSo4fjc8ySAE9wsmXIoumdXxvEeSCmnTKbguESVMomnuQLZQedtvgrYHiOzRqeTWjU/LVHw0gOjBp/d0YJ2xDygA9efzWV5kpJtdejrw8PjjcIPb7fsFhpp328uUdXEN/27/gphhkgOsjPm7817/EyR0J+KidPb99P1Vv66bejP/aMSXzW2aVJkjPm1G1xqPwXsWIG2/wCJH5LyrqjktqLm9xe/9Oir/wBNy8/n+C6eHNzWzgeX43wZUi1w1xGoJPr+6L+lEa6kdEioYHuAIBtz0/uysOG0pvlLSR8VpsxGg4kyW1uDoL2sb8j8dFs/EWO1aMrubQfxah+IqOCCN0ktmsN7h2l3DXy/z9ua5lU8Wve76sZWDa5u62vvKWQ7LhvEDQQ158l7X5hN8ZxZoZ5D5baW3/7XAZcbmeBmeetg7Lc9deabcP8AG8lO4eNmlivcsfoR3Y+2h7pZw5LQYypnRmU5Jzv35N+7691pKgaLjClqXZYpCHHZkgDX+g1yu+BTaKlvuqqrQ93sEjpro+no0VDTWRTIUCEMcCnZEpWxreyFkIcqS4o+106mfoq5ir0rGSA6Z/mTJpSekPmTZp0SxLGZdYtVicUO43xDwponfdOp7KxUWINkjD27EIDjnChJATbUa/JKuG61opgByulVqTFdOKHz6yxWwqS7ZJWZnuun1BS80wKoma2wQ08RKbNpbryanACNC2VGqpLFGUY8q0xZyylfZqUZb0KuI8Qaxuu+1v1VS8V8zrbNFr9/7KnxovllcTtyREMIjYOrtVyJy5SbPZ4cahjjFG4lA0/v4oCskPL5bqSZ1ihpJL9+6ols14/l2RNl5lTsizC1zr0Wrd/3/QoumIGoQiqJkdgTqY38rCe5GYfM7IccK1dQ4BpDW3Bu4DICDex/4Vjp6wHfn1REtBC8eZt/iR+q2Ys3E5Xk+K8qot+CYYQy03gZ2jUxHXbm07JNxhx9TULSG5XTWu1mQm5O2YjRo573VVqeG2DWPM08srv3VRxvCHtJzRPeNeQde/PQjVb4eVGWjiZ/6dlxq1tFd4g4lqKyV0s7sxP2R5WNAvYNbtpf1SoS26j4WW0sL2e81zfUEKMSq3lZgca7J2Vh6g/mpBXkcv0/BC5gVmUcimU2LxQQalp+zY9RoR8R+yvfCXtOMIEdUHSMvYSjWRg2s4fbHxv6rnmU9j+fyWzQVHKwpH01htXHPGJIntex2zmm47jsexRrWLjXsbxgR1b4XShrZWeWM3s+UHQjkHZbjv8ABdmc5KE8KhkkWSSIV71BjWeXRV/EJNU2rJNFXKqS7kkmPFElGzVM7IKgamQYjFEkyPIsU2VYrKK7LZi0gcxzeoKoPDzCJJGdCrfUy3Vbp2eHVXOztPikl3YY9Fqw6hVgpaRD4dDoE1aEXoQ0LLIKs5o96XVx0UiQqWLu1Wsb7NWmKm7lo91mohFNdEC91vX5WuldZUaeia18xAuO4Px1H5KvTP3XGzLjJo9j4c/iY1I8llzKEDcKInoto3LObzcMOymhdb++S0Y9SZVBWwlvX5qdjuiBaSiI3IVYboYRylMqazhqLpZBbmjYDbZWRiynJkTQUcEiJuWAjnoEPifs4o5m3axgd/SPlcWKb0Mt901ZECF0cKaVHC8tRk7ZyPEPZPGDoHs9HZh8L3VerfZyYzpID2eCP9zT+i77JTAiyq3EPAjqlp8OUxu1I0LgT89At0Uq2cTJ3o4jU4KGG2l+gka4elnBpHzUsOGscPdeepac/wCV7ITinhupo5iypBzHVr9S17b2u136ckso658TszCQfwPqErFLRUYVGGtdG6VkrXAt8TRuh3a+wc0g8tV1HBfaFFMA2cGGTQXJzROPUSDa/R1lX+A/aTHIPo04a1z9GmQZ4nEi1iCdjtb8V5Vey8hzjDK1gJJDCHloBOjRck2HqoxkdDc++vX8fRQyP6LnUOGYlQ6x+dnNrT4rD6s0c31AVkwbjmGQhk7TBJt5v8Mns/7Po4D1UDaHEtOSEkq6fVWx1rJVVUmt0XDQFPYDQMTTKl7NCmsLbhSAZsjEa8RWRYrSmxg6nuUHjeEXZmb7w1HqFYPCAWZARYqqh0wXhPGxKwAnzDRw6FWdq5vUYa+kqPGZfIT5h26q+4bWCRgIPJKFr2EvSvEXaJo9JsTfoUV0AqlabvWlUNFvLq9a12ygRUdTY7FV6vblcQeR+YT926Fr6UPaeoGn7LH5OLkuSOv/AE7yvhy4S6ZXba6KeKO6jEdj6qeOGy5iR6ZyMkYpGHRbWW3hC6ZFTlRs1ShqhbpuiIXXRQrZPGUbDKh42Ao6KmuAtGOFmPLlrsNpqm2yf0jr2SiipOqPxM5Ysw3YQ4drHVba4RbZx8uRTkooaTzBrHOP2Rc/AKsQ8W53MaAAXO9TlvueijxbF3GF4d/mEfKyo9JiTWTkjXKLBYcnmttcNI0YfCjT57Z06ubDUsfE8NeBcG4uAdrLg/tA4DdRO8WMEwPNuvhu+6T908ifRdM4dxogkGM2O7uQVmr6Jk8Lo5Gtex4sQ7Y9P+10cGeOaP8AJzfJ8d4ZfwfLYbpdXvgz2mPgyxVRMkOwfvJH0/rb23HLoheOeAJKF+dl3U7zbNv4Z5NefyKqL4tO4/EK3iZrPpqllbIxr2ODmuALXNNwQeYIXlXg8cwtJG13cjX4HcLiHs/4+fQyBkhLqZ58zdzGT/mM79Rz9V3+CRr2hzCHNcA5rgbhwIuCD0TR2LJ0B4fhgiaGNJLBo1p1LR0zcx6rasp9EeGL2SG4VlFdlTqIrFHYdJcLbE6eyX0U2V1lXVMuTtDuy9WjXiyxOIWSUryNayHVbxqsYnmohIwgjkq9hFS6mnMLvdPuH9Fa4Nkl4pwzMzO3RzdQe4SsaP2H2e4ukWKv3Q+AcRtkZlJ8w0I7rMWkRXQBIwXco69S041UFeVAi0havC2DlFVVYaWt0u46DsCAfzVUpxirZbDHKTpAVTQXuR6/FDuj0TijqWPuWODgCWuI1F+Y9RdRz0Yvdu1v1uFiy4d2jveL5lrjLtC0R3CxgRhoy3lof05KFzLHsqljZpedM8a24WCLW4XnjhpAPM2+P6IerxdgzsY76wNze6HeUe84D7VhcoqKtJlcsum0NYYimlJEfgl+EEvjznmbgdGn3fiRr8U8jeGC7iAOp2+K3YserOXn8i9BNK+2vILysrmuY9uoJabHkdOvW/IoH+LxnOQ7yNaC99xkBIuBm5m2vyVZwFs0sjvEMgpzmyyFtnPbmNiD6c1ZOcUqZijGUpWLMTxSWQNYBqW8tSCOo5IjDKSKBgL7Pkdqb7ApvhEEVPK54s+97l589uQ1QFe19VN5GgRnmBr81xckYv5YnaxuS3JhMLJZtI9GnQkaABW2gYWRhrjmsN9lUMH4WljmDs7gwG5ZnOo7gK6LoeHi4etnP83NzpWmiGvpmyRljhcOFiCuOcbcAOp7ywAujv5mgXyDqOy7PdbCIHcA+q6KZzGfL0kPNuv6LqnsX4wN/oMx0N3QE8ju+L46uHcHqj+MPZC2S81BaOTcwk2jf/QT7h7HT0XLoWy0tQCQ6Kohe12VzbEOabjQodMHaPqMMXpCQ8Jcaw18WZnlkaPrISfMw9R95l9j80+LlaVIV4lDcKr1AyuVxqRcKs4nDqUj2WRN46vQLxKxLZYhY9HR3HVSxKC6nhSgGUGyyqhzNI6rItlKgyI5RX0JpKvPqGuPyViqasPaCOaN42wvxYjbcC4VKwHEDrG7caJVp0WPassNM1A4mND6FMqduiS47i0cRyyXbmBykg5SbbZtr9lJuosmNXJFOn4kzBjLEZXfWOHNo2Hrde4fiEUcznyZn5W+TnbMdQoojE6HM0A5nuJJ7bJbRzFzyLeW+9tLhcJt3s9FHjSotH8UAjcBHka6+Ug2N3HVxHRNaCrjeMsbs+QAOsDbb72yqZqXvfkAGvX/AJVn4eleT4eVoa3cj7R6rThytNKWzN5GJceUNUO2BjhY9rIDE6VkbXucbNa1zibXs0C+lt0dLDZU/wBpWLuipAwf5ji0nW+QC5aDyubfC66dI5XxJfcq03E/i3yC2Y6B29gdCDsSAipqh0D3CWwL43XIdG8OadDkLSbHW1tPigPZ5hRkq/Ee3yxNzAcg92jdPmfgrbjmA0uZhytjJdbI1rQx5cbOc5o1uBzCpnCPbLoZp9WbYAK4UrZnOhyiMNa1x8xaPtHlc2A+CmwZ09ex5fLkibYWDG+c6kgXPKwVcxsWkdDA95jjyuc7N5bEXcAXbdR8QiGujcxrGvcBoLseXAjnmbexWR5pRe+jYsEWq6Zb8O4IztYXyFjLkmFmWxN9HPcL3dorBR4H4EcgzvkY9oaWutdoF9iPVUiHHW0oytkkdHfKwOaxjs25u++vyTmnxyV7bjO1pBPmyk2+G/yVyninHejPKGWErW0KJsEkfK6NjtBq1znWJb0PopKLh2ojsPHytBvZmp+KYRODjm3PUKb6Y0C5It1Ux+PH2w5PKl/ihrT6Aa37lGtSmGtbmDSdSM1u3VNoVujVUjnTu7ZsI1IxqkYtw1WJFbZtGknFfBtPXsyzNs8DyStsJGeh+03+U6eifxsXro01FdnzzjXDtZhE7Zcxyh31dTH7p/lkHInm07911Dgj2iR1zRHJaOoA1Z9mQfei/wDXl3Ct1VSNkaWPa17HCzmuALSDyIO65Fxj7Ln05NRQZjG3zmIE+LERrmiO7gOm4tzQ6HTTOrTvSHEnKtcE+0kVFoKogS6Bkh0bL2dybJ+B9d7LiLNEPQyK9JU6lYoJWm5WKvkWcTqoKJgQjSi6bdEQZMUqhaVvdRogDiRuDdcoxxngVOYbErp+JSKkcTUXiM7hLNaHgxrQyeJF5TqRa/S/NUziiQwRfR5HCoLyHBztMkmawdbbmAmHDOLZXeG42VSmjNXUOa8u3eWnoxpuTosmbI01Rt8fGmnYDX8Kz07AM4Iv5mA7H0WUlJKxmjvmExxYOJ+tJL2i2cH3raAlAx1YDR9ZYnoc2Ug28w5LBNuRvilGiOimfmIdY97G49AFY8Kwythc2dsHjMtcMZKI32/mY4a+iUYQx5fmaHSWOpY03HZdRw/EWSeQZg9jWFzHgh4DhoTfdaPHhG7ZT5OWSVR/JXjxvCCGVDJaZ/SZhDb/ANY0KrHE04ranIDenpmGVzh7skh90AjcXsP9SvvFFSyOmlfK1rmtYTleA4EnRose5C5X/wDHvCpoZ8zs81z4Y92zj5LDra3zW+znpDThyGobnkjbCWvNjnc9hBaSbgNab+9b4J3Lh7ZAPHDJHDUHLZrezBe4HqblJKOeWhkLKgfUvPlkFy1ru/Tp8Lqwukvt8xslJQPWUEb2uDmN1G9hdJo8AdHDnh8skVy4bte3uNinpKlpJw0+bUHQjsd1nzQdXE0YZq6kK8Ow5s8AmdHlDHF+TcOleOXXXVM30j4oQHuPjPObfUDoL9kdhuNUtPkgjcHnM59t7X90k9QLpPxBiL5Z87mfUgta07kDNq8nksE+U5UbsdQj/Ayw3SEvy2tcEndzjr5eo/ZJ5IXNsJdBcuDbXuTqLjmp63jaKSoEbB5GE6geUlo3uN9UPUYqyWQebMRrYclMjlGVIbHxauSHOGx+drnGxI/sBWeCRVShjkdJnNg21mg8h19VYaeRdTxE4w2cvzGpT0NY3qUFAwyopr1tRz5ILjK3JUMblISnKzwlaOXpKiklsoyI51x97M2zl09JZkx1fHtHKeo5Mf8Age26UcKcVS5hR1rXtlGkTnghzrfYeTudNHc/kul1Et0BPE1xGYAlpu24BLT1HQ+irZfFCKSj1K8TgwrEtFha2I2mCAjKYUyJWGtK9e7RRtKjqJNFCCvEpEmczNoi8RqdUNTOuUAlK4pw90MglYD3ss4dr4nzNlPleAQRyNxa6vGIUrZBZyqNdwmGnNGdeyplDdl8Z6oeYvw1HUjOwDOBts1/Y9+6qtHwwJmSZAGPidldG7Tle9/n8k1wvHnwnLJ80+hronPc5gGZ+XMfvZRZt/mqpYozdlsM0saoVcO1DKaO7qljo8zWAWsWve4NaDz3PNe4g7w8Ra5o1cGtOuhDhl19LA/BUPjjAHRVDgCfDkBlYOQ1uR8Df8EdR8R+IyF0z7OaPDL3fa8M2zX5mxaD3WfLJqPFdpmnHFOXL00S8Y1xniMebKH1BkcdT5LBsY9SA53/AOVrjWMRmWBxGWKFhcG3Hm8O4a0dblrbIHiCsAAYLWBzF3dzQAPg2w+aR4m8uYzJYtDQLkX20vf1umxTdbJkhH0X7E8Uic3I8Zg9jCW7gmQAhnLYG9+Vkgjn+hyeGXiSnd7pzAvhP3T1apOGcBD4TLOHPvo3MSG5W8wAdRfT4JnhlNAYpC+NgALhYNGrbJ+fH6vYix8rUV0QtxqI+6S6/NrSR87IWpxQk5Q17ehIa0n0zGyAhqjRkAEvp5NQ2+Z8DjyI3LdR/wB7m4PVNLrmES5W3NxcAk6X72CaU6VoSMLdM8oaT6EHzSFhJbZt3te9tzuQ0bpIMeLxkEhc1zg5wJsCL3sFYsaxAytyiFjR/K1Vyi4aJkzFlh3FgsqXLfs13xVXovFJxHTOhyNhaORs1t7qsCodG92VgyOPvZQCB8E1p8Ka3by+iNiwpn2rn8AlXjzb6J+ogkHcPlpBIc51/vAi3oCrC1gslFJG1trAJkJNF1MMeEKZy80uU7RtHLYo1siTuksUZHPsrYspktDeJ6IzaJdFNotZK5W2UUFTVCClmUTp7rS10jZbGNHpddaiDW5WzpmtS6txTolHsY+I1Yq0a4lYhYS/xJlFsl1OEwYURAgFC1j7BTtKDrnaKEKvi02qlw1yHxGO7kTQR2CAQiqaTslpY8HXZMpHLQOShKzjdKHDTdVmgqJIZdScq6HIwOOoCFrcCbINBqkcfaLIy9MyuoGV1OAHNa9urHkEgaagga2P6LlDBZ7GZ2ytikI+rIdGCczi5rt3XIabED3VeoZH0kljfL+SIx/DIJo2zMDI3NzBwZG0eJnFhmItqNdVTkSpv2XY200vRzLF6jxHNsSXOtpsM53dYcrapnFTgQMtZzWk2u0FrrW0tz1CCipXGR2UaG4aba2GhIPIJnA4tiMV72H+nW9wsbnSSR0lBNtljwjFnyU7s5LnA20YGtY0DQDKLL3hTFmGpja5t2MzF2m5tzSyjq4o6dgi/wAVxd4lzpf0XtG4tzBjbOdu7p1STm1JPsMYpxaWhpjGNwuqy5sADNQWjd3c/LZV6oxV0MxlDHx08hyut9l3U/yqeaPwbuBObmf2QuO1T5WANJeHCxbazR6nmjincrkTLjuNRHTJbgFpBB2INwps6qdB41G0F4zQk+YDV0RPMfyqxS4oxtPI9pDszQ1hG13Gx9DbRdO0o2cfi+fEIpqjOSADobbanQEWHxWmNVpihJBs53lZ1udCR6LbguGGVsrSXPMmW8jWkOjLSbhrtbA6eq141xmNzxD4YibGCA97CZCLWAZ2vdUucvh2zWscVkr0H4LiDXRhtnXa1gJJFr21v1J7Jr9I0VQw3FooWCNt/KBfMLG5uSTY76/oi4OKGZsrjryAabE35Em50Ux5VFcW9i5MLk3JLRYDLcophtulzKlo1JAsLm+lgW5tb7aaqaWr006XWmMtmeUHQXJiFlCKklK3zL36Vom5MTgkOWVCHqsXA0BSSfETyQgD3FTl9gcRpJXlx0W8VGXbrSkpbbpqySwsEyQr0atwwW5LFv4hXqekKW2mRzVixIBkjUDXLFigSuVW6LpfdWLFAmr1GdlixIEijR9MsWKBEnFTRl2VQrXn6HLqdhz7rxYqMns0YvQqadHf/XF+IF0rwx5+kjU/a/JYsXPOi+kT0/8Ajj+ooulkP0nc7dV4sSz/AOEgS8SO0RmAN+p/vsvFimLtf7HyfQxiW30Ot9+991TYjbxGj3bQnLyvrrbqsWLpZujl+P3+S4eyv35f6I//ACcrD7Q4GltO4tBImABIBIFibX6LFiOP9pFmX905nHrWzA6i8mh1CYvbbE6YDQWptBtrYnT1XqxZn9TNEfpX5LV7XGAGOwAu03sLXs4Wv1Ubth/S38gsWK+P1yKcn7cQcLd+yxYr0ZWQMHmTakaLbL1YihWEkLGrFisRWwgLFixWC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4" name="AutoShape 4" descr="data:image/jpeg;base64,/9j/4AAQSkZJRgABAQAAAQABAAD/2wCEAAkGBhQSERUUExQWFBQWGRYYGBYYFxQUGRcXFxoVFBgVFRwXHCYeFxkjGRcUHy8gIycpLCwsGB4xNTAqNSYsLCkBCQoKDgwOGg8PGiwkHyQsLywsMCwqLCwsKiwpLCwsLCwuLCwsLCkpLC8sKSwsLCwpKSwsLSwpLCwsLCksLCwsLP/AABEIAKAA8AMBIgACEQEDEQH/xAAcAAACAwEBAQEAAAAAAAAAAAAFBgMEBwIBAAj/xAA+EAACAQIEAwUFBgQFBQEAAAABAhEAAwQFEiEGMUETIlFhcQcygZGhFCNCscHRUmJy8BZDguHxFTOissIk/8QAGwEAAwEBAQEBAAAAAAAAAAAAAwQFAgEABgf/xAAwEQACAgEDAgQEBgIDAAAAAAABAgADEQQSITFBBRMiURQycdEzYYGRobEjQkPB8P/aAAwDAQACEQMRAD8AfsQ8Um8QYsw/hp+u9M+Pu8xSjxT3bLN41S1X4eJN0ow2YI4MwxdnJ9K0bBYSBWa8GZgLd1CT3LkKfAN0+taxbWvaVh5fEHq8h552YqriMKDV6uGFMhooIMXB1K6ADap7hqtcNbHEIMnrFHO8KR2jAEBSzyN9/eUTPdBPWki5nt2Sugg7iSdXw2/Om3jJWuFh/BsATAOqCf8AilDSV3jwH6bV8y1Y818+5ltTlR9IV4ZtsbyXGIgBuu+o7TA5VNxfYIOrff1oG7tZuahJE1Nn/E4vIABXnBJG2MVsFUgxg4Wsdpa/3NNOCymKUvZxiw0ofGtJt2wKvadV2AyFqWIcidYWxEV3i67W5FDs6zu1YXVccLsTHMwOcAUYtjkxdAWOBLWHTerbptVTBvIB8QD8wDv86uudq404esG3jFSYVjXOIWTXWFFEM6RxCCtXpNcqK9oEzPpr2a+rya9PT2aF5zna2BE949PLx3+NcZrxPZsA6nGodANRnnuB+4pO+2W8a5Xs73ekG4XXVpOxAUjSo8t6Vuu/1r5Mdo0+fVZwIrZzmOJx+K02g8Axt+ENuSYIA235860Dh/JxhbQtjdubP1c+J/au8swVrCWrjkbS5LGAW0fdiQO7J08h8qF4bjrDXQS9xbTgmFad16NygSOlcpCJyT6oezc5wB6fyljNrmpivkaGZHhdN34iornEdq6WNtp3j9ZHlRHIWGoE7mt0MGJmLgVAh27iNTUA49uRYAFFcNYJPxpb4+vyQo6VrUfhz1HLwVwrh1uJ2TbMwYpzEvzUDpyn5VpnDGb9rZhz95b7j+o5H4jekThq12mHWDpdDII8VO0/GiJxTYbEJcYn70AXT0LExq82mBApWsmpwW+VoW1RahA6iaEbgqpfxNJPEPFl/D3VKhWtEcjsfMg/pRTKc+TE29afFTzU+dNPqFXIHURZNMcAnpDJv17cuCN6p9vAobmWaaRvMeIBMeZjkKB8XkQ/w+Is55jnuFwSVCuxiB1Mb+IgUDsqS4HP+9qOcbW1tuHQGHVQwmZcCCwM8jzih/Ctk3sQo8IJ9AJ3qdXl2z7mON6R9IVXItYMilnM8p7MkRWw4TLgOlBeKcnQAMYWSFBPUnkNhvVDUafZXuXtFdPf5lm095n3BuINvEgcp2rZrfIGsouWrVm6hCXbjyOTLbE+QCszfMVoQz0qotohvX4/7SAfd7f5zE6U38TO/Ku6TUAJgzOs05LZEs5lmaWRLkDYkCQCQvMjy5b+dIL4O/jX7a6TbskyobdmHMQp6T1Oxpgznhm/ikb7QyWixCwoa5pWQWbWPHbuwBIqq/C95F3xd25/Uo/ejNuuPK8D6fzzBptqHpYZPf7QrkublwQ5GtGKtGwkbggTsCCDR039qS7GTuIdbpVySGIUQ6hU06hMSIIkRzo7keWXLQuF7pua2DAQYSFggEmTJ3pit2bgrAWoo5DS92+9WcPfqqUqW3R8ZgT0l9b9DOIs00WmUEqSjMzrM27SwHdYHefcKo6k+ANTA0m8UBruPw9gkhLim2xEjuf964J5EnSAPCTS+o9C5m6E3vg/WHM54iuf9ObEWwya0lC4UOobk8KSDtv48qG4zithYRsQ3Zs6qRZUEXGkDvXIMop3OkbkbkjlQziTiZDdVVg2LPdVeatcUKAI/EiCPIn0pYbOADrNuT0kwAZkEiDJ35TFTntycA/b6yjXVtGSPv8AT7wlf13I1CNRlLfgOctWg8K5ItpATuxjesvybi+wjlsQlwkn310t/wCJgxT3lnEqXFV7NwXFkDbYqT0YHdT60xpkUAnvBalnbiH8NZW5h1VxKuGJHKdTs45eopRzvLMHgg3uhrjC4qOutdK91wsLyhidyTMURTihUtov8KqsegApa4izC7cuJvA0nYHSSp5liRsuw35CPgdahlSvOMmZ0yM1mM4EpYrAW2ebCgKW95RAP6HoQaeuHMihQfnWbYTMNGIUl+6xljbfp4MWULHLkOQrX8lv9PShaRwxJxzC6xSgAE+S0NPdpHzLLDexmmZ2pfwnHV+0pT3j051b4Jzl7uMJuc4/WitatpUCDWtqg0JcO2uwxD2iesj8qa8yygXbLBvAwRzBkEET5gGhWZ5SftHap/fKmixdUJLkKsbliAPrRDUGQoekx5pVg4mf8LYL7St7C3+aEuhJOqCYMT0Bj50ExtnEZXiO7G8gAglXXodv7FF8/wA2eziTew4Q6Cd1MhhvqX0ImnLDrh8zwy3CgKsCP5kYbMoPSD9IpKtBYu3owjFlhqbJ5U/xFPDcfWHXvzbbrPKR4HwomcztNbJS7b0nZm1rssaioHUkc6XOKvZvctsDh1Ny2YULI1KSQAN+cmlgcNXyWXQQEJ1bgbjmOe5FK6hCqms8Zhq2DeocyxnWdi/faGlIGjcxA26gR6RTh7KsIHa8/wDCFX4mSfyrOrmXspgiCOh8DyrWPZeyWsFcuOVQG4ZZiFHdVdyTy5n6eNF0wVWHsJjUFimB1Me0SgXEWJQXLQc7AXG0r33Z4CIqIu7bM5JMAQJNCs+4nxF8C3gMPcuBpHbFSqbeGqB8SY8jQ7A8EY+4Zv3bSaoLMPvbjDbuzyAHQTHlTdlrOMIMxWmpazusbB9oKzzE3ELG2Ba6bENdj+Zl9yf4V+Zpm9muOBsaBAg77RJ8T4nzqjnXDNuxb0W1McyTuzN/Ex6mg3A+O7LElCdmpTSk13FGlHWILKA6/WavffaqTgEQRIqS/emK+sLNWgoxzISkiB8bl7FYtXOzcTBKhucDf5N8qO2l7tVCNyR4x8tvzmpheAG5ArAUDLe8I7FsL7TwqKltWBVE3weR/OrFnEwN/SIM/LnXmuQf7D95nyXPYyw2GrLeL+JGsXnhR2jAqHkn7uZAWfd/CSOc+UAP+dYu66FLAGttpY6Y8+XIVnWI9l2KvNruXbWqfcl2BHm2nmedS9XqUYhCeJU0WktwXA5iZ28mZk+PPzj051SxWZE+6PLp5UZ4l4abCs1q6YfuFVQFgwbfUSYgAfXbpQfLcuDXe+w0pJbn+H8I294xtS4YEZEOVIODPcJk11xqI0qOZMj/AEjzonwaXt5hYAkK7hW32YGdj8YpmwHGt7EkYTD4XCr3Tp1LuAOpYnc/vVLDhrOIvNetoly3pOkHQiyBN2dQg+7ETudga8Lds2KS30jtYyO27BgQ3u8iDGw/WhPGmA03lACwUks2gKgBgElhG2++/WBsRQngvE3Dj1hnKMtwFWZzsFnVLiSOUTHoKd+IMkGKQA7MDsx3CiZY6fxnbYcqo4+IoOBzJ4Pw94yeJm9u+jYlN1Kh0BADEEBhJkKpbeSBAPyitRsYoJe0+kc+XnO80u4DgFhcssxA2BuFYLLc77BhIIInQJ8qO5rhCLyt/fjQNOj1jcR3htQ6WHapzxAXC2X2nZg6gnmNh6bUOuYQWMeGGwMimQZccOVYb9fh1HzoXxLb/wD0WWH4m/OnNuEx7RTdubPuI2WbJJnpUV7IbeKuzcBKWgUgMwBZhLTB/CI+JojbcLb1QTAmBuTAmBSxw9nuJvuRbtpZt9ozTcmWV+9Ec9UhuXlRLWUAK3eBQO2WXtOuI+DltWGOHUmTLh21wAOa6vd35xSzwZxIcDc7K6y9jcbvEf5bkQCviOQNa1fAKkHcEEEeR51kHFPCxRggA094h+RZSRC7ydQ5egpK5PKIsQY94zQ/nKa3mo4y7IHiCGEeKkMI+IFKHEeaW31N2QBZm+9HdbVvIaB0nl4UO4W4tZgMO4Z7iBVtkbG5zBDFtlgD3jz8DRDNbxC3UYKrN3mCyV0sBAUnckEbt1mgaxltUOo6f9xjTKayVJmfYksWZpBPjBPTkK1vhjguxatWmebzABl7SGRGYBiUT3Z394yayO8TrM8hPjv6jp6VvuAP3VuOWhP/AFFb0qAk5gdY7KBg9ZOa+oDnHG+FwxKs5dxzVAGI8iSQoPxmkrNPbDc3FiyiD+K4xc/JYA+dONYq9TEUodugj3n+E1IayXND2N8MOhmh+a8dY2/s98hf4UItr8kApfuXnPX+/ian24azeJapZkq8tptWXcXYdlQG9b1mAEDqWk7AQT40dt5qR7qj5gnbpC/Hmaxb2d4cXMwtBtyBcKjxcISvxnf4Vrq4FkB8+cSdhz59Jj61uzV2YwDALpUzzOjduHYkKPHefPkajfTHvE+Z/vlVDH5iLZAbu6jtIjx2HWormNWOer8t6VLFuphwoXoJde9GwYx1gAR6RvXD49eWszHNgR8jymg97MXMhe6PIAfWh1zCE7u0deZrIE1mPmBxibtILRtuOX9gVasYwc5Pz2rOxiltDumT4VfwufM438tql6hGRs9p9L4f5eoTaODGXN2t4gqLyJeCnYMoMTzgmsb4owIweKu2+6Uud9QkDQrEwoBG0cvMVpH27aTz6ClXi/C28RBckOo2I328CPWs6a/a+D0MZ1/huacoBkTzCYvAWrYCWg4IntL3fcSRPdXRMDYgH0ihGVOHvaoZFOkgk9oFK96VFw94hVJAYkCAfKgl3JGB2bbY9eR5TFX8vyOCGdixHISdqqblx1nzy6a7ONvSM3CNtxmttWYsWFwmWNxoKkw/8JOxkbbitV7GlL2a4JTfv3tyxQAsxLE6mnmfJD86eMxvC3ad491SY33jkNvPw51Y0TYqkLXgrfsla2pDHwIWPm4P6VDmVuRSblnFhGLX7TcXTdAjstQW3u0LdJ2cGRv0Pxp8uJtREsF1ZImHQ02gGfZjhgVFIHFz9m9sH8LqR/Sf2rScSsqaz/2gYcHs28DHwNEf5CYGk84MbsBclAehH5119utWptohdxubdtdRE8i5JCrP8xFLQzdrGFKCTcPdthSdZJ5aIBJPntE1Wya8uCTtsSTcxV8aVtIVlUU+5LkQxOkt1YxG1Bu1CqwUwtWmLKT+0ZEz6Bda7bNi3aG7XCp8NoWQDuIGqT6b0IvWftj9obWmxA0sWdHcx0UiAs8yRv0nnVxcK1w2ruJ75LppsgEWrGsQp0n33BKgs3LeAKvZul0r9y6o/i6lx+Y39ZrgpNv4nT2+8IbgnCdfeZlxPlTWXttbVkuKwMBtQB6OpAEjfn86vXc2bFIGuBkYpoLKe6zIxBjygg+s0V/w1jbl0XLt63d08l3URzgBVEcvOvsBh1OX3FI7wvOfNQdP6g1NvVqvTg7THamWznuIi3xpcjyInnPr505rxZjXAVVVLaqBsAWZYAkSCSaTMcwFxhvWg/8AUcqw2FtPfWx2htoSirruFioJ2G4PrFEpBOcHEFcVGMrmZ3mq3FY/dlR0i0V/NBJ+FB3ueKn4jl9Kf8vxd/NL/Z5dhEsoD3rrLKqOnaM4I/0qJNaPY9kdkoBiH7d+raFUeekA7ChOwUwyjI54n51a9/L9P9qia/5AV+j29jOAP+X9bo/9bgqpjPYjgIkBl/13f1c0PzB7Te3MwTL81axet3VA1W2DjcjcdNt+Uj41v2U50mJGo925pUtaFwShAEoeRkEkn1pWxXsowyNK6zBn3z0331Kdqr/4f7K6btu46XSWJbuENr94MGTvClm1lOeT/EeTw+9h6Rn9Z37TME/YjsbTsQ4aVl4AG5YjePQVndrjG73UEAciYLE/oPlWnX81xejQr2YiO9a6ciDDQRSvjuGjcYM1qyvibWpWJ5fjJEAcgIFdXV04+YTR8M1OeUMly7GsVBPzIA+UxVm5dB/F9fH0qLDZLpBEmByk7/ED966a2R1+m350hbrGJ9Jl/SeEUqMuMn85FdwanmzD5frVS2RbJPvdBy29Yqxfuf3v+tDsQ/nWVtscYY5EabRUVHei4MtvmRO5PhA5UKxuKnn1M192k7TH18/lVO7u3OjJWBAXahiMGSIZojhhtQxFolhFouIvv4mpezzBaMKX63HJ+C90fXUfjRPimzqwl4fyk8pMCCdP80AwehqXIML2WFsp1CKT6t3j9SavkV9NUmKwv5T891Nu/UM/5/1MA4hA1EFgWIHIu2/RGZogx0gQa23BhjhrRf3+zt6v6tIk/rX2GyHD2QdFpBtvKgk7s0kkb+8fhQ/NM5A7iekDp5Cs6ag1AkmE1GoF5GBiMF7kayz2gY8udKA7Hc+laTm2MFu2xNK+OW3bwxuPBZzCg7kk86YfHlnMBR844ib/AIhurbCqPvNICvyNsDny8fGnDhDKrSoLk9rePO425Hkk7gefM/Sg+VYYjEhGUQy7yN6YRhfsz933DSulQH/Iesc1D/8AGIZxVom2wXZiDp/qG6/UCojd1AN0YA/MAx8Kls4kOJFeWrWxHIKT6Acx6bEU+esRA4lXE4x7QlLNy83QJpAH9TMQB9aT7yXAzuwFtL+oqgOsDS24J2gzPwo7nHtAwWFkG6Lrj8FrvmfAn3V+dLGBzUYxWvIAEtl4G2sF4aHHJvUVI8TbIXB7x/RAgk4ixmJ7/wATVaxmti1dHbWmZeZCFUJ5c2iflv5irOMENPXequH4Tv4y8FsLqGkFnY6USSRLsfy3PlSy9I3NU4T9smDCiytnsFXZVAEHz25n138adMv49w92PvUWeQnf5UgZD7CMMoBxV+5dfmVtfdoPLUwLH6U95bkmFwS6cLYS14tGpz/U7EsfnWWxO8xkw2Yo3umajzK4Y2oRh8USZ3Pxj8tz+VX7t2Rt+9L2HiHq+YGLmP1tt+VAsVgyJkRTY9neguZsB5moltfefUaW452gRddYqlfuedWsV3jQ28IpYDMvLwMmeG7UF+/XF14Piao3rlGRMzztjmR4m7VB7tS3TNVXFPosmW2ZnDvNc9lUlsCpUWaOIgwyZFaTrTFw9gdVwSJVe83oDsPiYoQtrpWj8BZWBaa443eAP6Vnf4n8hTekr8y0A9Ih4jd5FDMOvQfrDNnOSeYqU5zHSrn2JPAVy+XoelfTEifC5ECZjnZYQo3Ne5HkxnW+5oxbytB0q2gArM7u4wIr8YZyi24PM9KVslzVcXjLK3PcsiQp/ERy29Y+VfcYszty92fzpLwOZNYdrgfs26EWw7deWohV9TPpSFlubAp+WU66QteR1mn5sRbxSPIAMyelQ517RcDbUqbvat/DbGv/AMjCj50q5bjmxVhmd3cmRLtqP5AD0ApFxWDhz61xdSRuCiabTA4LGNtz2sXEJGHtAA8jcJY/IQKr5rjcbmGGt3AzOAbq3UUhBKzcDaBGr7rrv7vnQXLsou3TFm01w/yqSPptT/wvkONwyja3bdmcEXYaFZbMGBMENb/PxoTNa49MIoqQ8xPyr2dYm6FZwLVtgCGYgkg7gqB+sU5ZDw6uCV01s4vCNwAAVBO0eINHsl9mq2+99ouLMnRZZkUTvpGonYctxyozmOUotrkWKkGWJZp5SSfWvPpmKHMEupUuAJkOa2tLnU3jz259PhT17Ob+nDuDz7SfgVWPXlShxTaGskEbT6TNMvssTtBeVtjCMPTvKf8A5papS+AIexgmSZoCZpHugg+dRtiyTv8AvXz5WehHxmo/sLgzAb5Uc6dx2gRqEPeEMGR50ZB28KXEx0GDsfDl5UUwuImOtJuh7xtH9pzizPjFB8dhhFH79uhuKtzUy6uXNLbjEUMbaoRioE/WmXMsMRvH5UqY4H4fP/mkgvM+irs4g2+/WqF9/wC+dXcTc+dDrlNIszY+ZA5rjTNSRXqWqYHERJzOESrVu3XttI9elTInTn+9agjLWUZab15UX8R5+AHMn0FairLaAVdgAAPQcqRsKhwYVm7ruN/EDmFPh41cxublk1A1c0yfD17m6n+p8t4hd8VbsU+kfye8dExAiZqAZmC0A0sYHGu6wOtEcowRVpYVQS3f0EjvSEzmMXaVyXrvs687E0biKxHt4u3ise9osqjRNtZEu3WOkhZMc+nQ0Ax/BJvkkIyCTBcdnO8b1o+QcK2cKCVUNdYlnusBqLHnp/gXnsPjNFcRZDAzSK07h6+sdOq2theky/AcLHB4dtVxWk7KoIA9Sf2ojk3DuGgP2KsxEy8v6wG2HyopxJlxVNjtQrK8zFqFPQR9a4qpXZgiGLM9eRHLAWgBAEDwGw+lU81sbflV3KMUrqCKu3LYPMTTpPaTwcNzFzJs+htD7eE0azFtVliu5gn5b1FjMlS4OUGqJZ0RrZMSpCtzgkEA/Ch4OMGE4JDLM74xw/4hyPl9DUnswxxTFaVXUXBUgnTCjvlhsZIjlVzixIQBh3gok9DtG3x3oFwTjQmLtGeThT6N3f1qLpztIz7yteu5T9JuQNBeJOJreFtlmPe6LO7HwHl4np61HmPEYQlLQDsPeMgInTdvHypdwOUm/fF95v3F5DTpsqQdgAecc+913p+67nYnWIUafje/TtLvDPDr3X+2Yqe0YfdWztoU8mYdDHJeg504YFwux2il3N8Ti0su3eBgxoVXYHpsASR486XeH+Ob1xnt3LV17yf5aoIBA5XG2Kyd9xQ22BNm0/tCp5hctuH7zV+zDDYiqtzB86E5PntxhNyyLfPuFyzAbeAj4TRpMehAmRNI26c9xKFN5HSAM0wcjbalDMsJH7Vo2LVI3KgeZpfzLKtQ23NIPpj2lijX44JmaY0EGOn50NuD4U24/JSW/wCdhS/mOXunurqHl0iTv4VlaiJQOrQ95TS3UypJohlOSPiDFqHaJIkKR6gmfjuKbct9nfI3nA/lSSfTUdh8jTFemsfoIpd4jRV8zfeJuEy97jBLalmPQbn/AGHmaLYvDrggrPDXfovp4nzrQrOXWsNbItIFnmeZb1J3NZXxffZ7pjoaofCiiveeT/Uit4k2rfYgwv8AJ+0hz7HNeUMTyo9kGW9rZG87UturC0ZHSnX2dvNsCmdP6rCG54iGo9FYKy/w9kptHvb00Jh1HSvWUCubd4HkafAAGBJjsXGTJgK9ryvRWYKcK4NeOaQ+DOLWusUfmD86d796BXUIcAr0hHQo20wJxLigFAPL9qSLKa7wjkTRrirGzqHlFUMJlRSyt3rINJ3gmzPYSjT6a8d42YHAtZ3ExRi1jQRB2qPKcQLloHyFd38ADuNjTwx0k5myfVJ7ZrjFYYMN6Hm+9s78qsLmyEbmvY5nCCDkRM41ywFBykCOZHXn6bis2wDlbm3Qzt4itU4txgJABlSN/wCobdPI1meMt6X7ux8uvzqJau21llus7q1MfMmy67jhp71qwD78ATuNSoJglt5fpHnWi2kAACgADkAIA9BSh7OM2FzCC2T3rRZY6lZlSPnHwprN+KpaepQmV7yXqXZ2we0le5FCblpFd2VVVnILsAAXIndj15mrjPVVrMmnFWLAzhbZmRUeaZkLaEkNA6KYonYtUC4nt9xvSkdeP8eR2lPw9s2FT3EC8P8AGHb4nSygkiOXugdJJ7x+AH9R3p+uJq/4rE+Gn0Y1fU1tlk7D0rmmAavJEHq2ZHwDKb5WDMwd9hEQOgoJmPBnaglbhtvzBHKfDlsNh401V9RGorbqIFdZcowGmP57hLuHW499FS5b312zp1TMXVC+42rYkGD4bV3w77WLqPbXEMt2yYBfSe1QcpOnZyI6iSN674sxjXswNq9auva1R2dtWlymrswNSbqxjVBA6yIqHOeDLeGN28yC0Cs9iBccCRuttk3BkwCQV2PLakTvrYlfeP4S1QH64/8AYmh3cwXEIGsuLiGN1PiJ3HMGOhqra4WVt2EnnQb2dZQyraxHbOqXxcYWwQVYAhVFyR7wUEyvhzNPz8jVFG8xfUJOc+S+EMz3jDApatmB0rv2b+5Qz2h4ss2kUwez7BFLQmhVgeccdhGrSfIy3eM+ZkhDHOkPLOIbi4nQ/Ka0W6kg1nPEOB7PEK/Sa1cSNrDseYPS7WVkM0Ww+pQamFUMpu6rY9BVt7wFHI5iWOZinA92MXH99a1fGXoWfAVkXCIK4ksdgu8wfGtIzHMgbWpTIpfStiqUNQpNsAvYN6+F6Ay1NeIwY7LT4Ch3C+B2LkbtvTDeXumjog2nPeBewhwB2gDhbMgpNtjuCRTaDWY4rDut/WgPPoDuKfcqzEMgBkEdCN6DS+Rg9ROairB3DoZeu2wRvSnxZlqImvUV9DvvR7Oc6SwhZj6Dx9B1rPMVmbYq6pva1tEiEUDWw5avLb6cqxdft9C9f6hdNQT626f3IcNauXEd47ghFJnduZjxiOfKTS1ctajyIeTII5DpHj1rVcaLf2YPYEWxBCwRGnmpB685FZ9nSEPqH5VO1FflsMHORKFNm8En3nWQa7d0adiYHhNOOX523blCQYid5IJ6GKzvNMcyjuyG2g+daNwbkNv7Kl5Add4B2J56uUeQH1o2lawdIPUhD1jVb3Fdhap2HK7Gr9iq6uGXIkixChwZKixQTiNO6aO0Mzu1KmldQN1bRjRNtuEx20dGMU/zVtmBvAoPQViWfoUvz4MDWocP48tbU+VB0B3IRGfEE9QMZq+qp9oNerifGn9hkvEtE0MfILeombkEEdmbjNbg8+40gfCr4vg12rVhlyMGdVipyIFtXTaNq0V2W4qoQI7sFdJA5EDkeo86MXBIoTxViVt2dRHXznYF9o5GVG/Sl3hLjK/jL4tjQFVCzkrzAIEr3pJMxy8zEAFcP5bbT+kZavzF8xePeU8/y0viAIJ3p3ybCaEFStlqltUVaVYo4VVJYdTB2XF1C+09ilfjDABrZMbjemkVUzDB9opXxrzDcCDM1PsYGCOEsVqtCieMwxY7VXyXKOxEDlRaK30GD7TjHD5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66" name="Picture 6" descr="http://t2.gstatic.com/images?q=tbn:ANd9GcTI1zckct6AUJM2lce4SVayi4eT-g6mcQZ9V5fb7MuOCzhlxPnE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428736"/>
            <a:ext cx="665583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мы увидим дикаря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9938" name="Picture 2" descr="http://t1.gstatic.com/images?q=tbn:ANd9GcTb-aprvnIpdS7WuXzokoFT_RV2lAa-_vDwqdrQ4OTS8uHoca7fg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357298"/>
            <a:ext cx="3571900" cy="51572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 — черепаху подари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6562" name="Picture 2" descr="http://t3.gstatic.com/images?q=tbn:ANd9GcTl-qCf41QX3BDensOi0oq0gfhdw8Fmr7KZCrxbkKDed6H3vX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357298"/>
            <a:ext cx="6858048" cy="4922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подожду у фонаря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8914" name="Picture 2" descr="http://t3.gstatic.com/images?q=tbn:ANd9GcQPdc3LBXtysoFhGk_R_dbN5clS7PMm0uyvTKG3GdMezqx_ZgX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661625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мне </a:t>
            </a:r>
            <a:r>
              <a:rPr lang="ru-RU" dirty="0"/>
              <a:t>сошьют костюм царя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7890" name="Picture 2" descr="http://t3.gstatic.com/images?q=tbn:ANd9GcQQVL1VR-b7ZKqft4sc3PXb9ia03K0LAJmpE5DPI96iLpHUVQL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643050"/>
            <a:ext cx="3571900" cy="48484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, </a:t>
            </a:r>
            <a:r>
              <a:rPr lang="ru-RU" dirty="0" err="1"/>
              <a:t>ря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красный </a:t>
            </a:r>
            <a:r>
              <a:rPr lang="ru-RU" dirty="0"/>
              <a:t>день календаря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6866" name="Picture 2" descr="http://t0.gstatic.com/images?q=tbn:ANd9GcRYvs3dqbEFLiwDwR04QlClLcW8Okt6KgeBdXG3D99t29gdkf5k8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3050"/>
            <a:ext cx="6199268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я жую сухарь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5842" name="Picture 2" descr="http://t2.gstatic.com/images?q=tbn:ANd9GcTRs1i8dhdCAXwB65HSTAm9w6zTI2J3jSTIkrZJX1dopM87UQ1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6786610" cy="4717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покупаем ларь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4818" name="Picture 2" descr="http://t2.gstatic.com/images?q=tbn:ANd9GcRzaKAgR0U5-czmKm1XZha1MGngUOvEA7KBQE79PhRCTD0gtDXq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285860"/>
            <a:ext cx="5429288" cy="5169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я зажгу фонарь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3794" name="Picture 2" descr="http://t0.gstatic.com/images?q=tbn:ANd9GcTxDyHMLICMoDSevesiCNaI0QQXZ_ZUfzOkbamNUlfSGC9C76t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357298"/>
            <a:ext cx="3500462" cy="5165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наступил январь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2770" name="AutoShape 2" descr="data:image/jpeg;base64,/9j/4AAQSkZJRgABAQAAAQABAAD/2wCEAAkGBhQSERUUExQWFRUVFxcYGBgWFxcUGBcYFxgXFxgaHBcYHCYfGBkjGhcYHy8hIycpLCwsGB40NTAqNSYrLCkBCQoKDgwOGg8PGiwkHBwsLCwsLCwsLCwsLCksLCwsLCwsLCwsLCwsLCwsLCwsLCwsLCwsLCwsLCwsLCwsLCwsLP/AABEIAMIBAwMBIgACEQEDEQH/xAAbAAACAwEBAQAAAAAAAAAAAAADBAECBQAGB//EAD4QAAIBAwMCBAQEBAQEBwEAAAECEQADIRIxQQRRBSJhcRMygZFCobHBBhQj8FJi0fEVcoLhBzNTkqLC0iT/xAAYAQEBAQEBAAAAAAAAAAAAAAABAAIDBP/EAB8RAQEBAQEAAgIDAAAAAAAAAAABESECMUESUQNhcf/aAAwDAQACEQMRAD8A89KFghVMGZAUGR9NqYNoL5lVDByIWYmMcT6TWfb8KAu/EUOTPzKygRzOrcDtxOKaDMs5kYmRq5x2murkf+AunV5VBMnyLMSYJkYG+OMd6m/0ga2HQW3On4ki3hRypA40nVJ/wmgWyHBPJBnMA4jOMYJ78b0ex8sCABGPM301TgASI9azS9N/CPhANtrnwrAS3kF1DAq3+YcQWyROBXq4FpYa1YYf00tMUWHLBFAeBKvqDGYiG7iD878O6xUJDKIZdOCVjUMxxqifmkZr0NjxdrltunQtcZo0MF0sxWHGOGUiBkSoxkivN78+t2Ovmve2vDbYADWbRYrMBU3G+dIkSQJgV5fqfH+kAbQLfxLV5rUNaWHE5nygKNQKgiTABzqpX+G/4g6j4rG7chHOmLglg7r/AE3UAAhMZ4mdjTXgvhnTOHtaQrm4Lp0sXLS5bSDdzkgnv5iOaIUWbS9O1kNbS4o0m/cVUdZYMQSSBA0kMTzwK9FZ+DqKvYtqMnWFRrZEiPNGCZJgj8JpL+IekDfCtGQnxDqA0pb0hWfbkDc4iA2xryviH/iBdtg2byLcIK+ZdMiH3AA0swAEYAlcgZAdqx9FXwuzt8K3IAn+mvM+npXkeo6f43iVlFtWkt2bl3VFtDqVUXVI/wCZ0E/5sSRWt/B38RfzVlWOWUsrEEeUTKahO5WBInM1r+G9CUa6zQS91mEcKQoAn/pmtS6MxJ8EsSD8G3ImPIvO/FW/4TZ/9K3/AOxf9KbriK2Hk/4pv9MvT3FFtdTKQpFnEnAOsrpieQe8V8oYBnZNCADUJGkZJEzAMHIMjtX0z/xIbSttySqgMsjbUY0gxng7wANsmvmSaQrquGkGZ1SIOAZhQToWfU0RMxrQ16FCBiYEAO5Y4iSCPyp9eliVKoAsB3Cq2liSNxz5cniRtM0navi21g21LXtTE7zOpgPaQV+1ek8XuDTpUmSZOoZyf8XAppx5jrui0Bm/plVKgHSBBjyqV3z+X6Ws9WCzrcRNRAb5QNKmQpmMf9hvTF+8AugnytOoHA24aPQQDn2pR11CSw0qREHgRGZJBBxG+ak0um8NRmt/0jDoRKBDMHSuobIC+mZ80HG9Zf8AGPh9m2ts24JVmDHGkwRhcTjIJPatXoOmvSAit5iZkhQDILjJJGFA/Osjx/pyVzbM5JKv8TIJJLDiBiew9KzZ82iHx0loK7yoU6SqupFx1PClV0iO5ifypG5YRmmNRUboEaP+mZOe4+tR4XcLWEkqonfGrGM/iPtB9qt8AfHKnQx0hp0kkg9icz6VqMo/lrYDagjNBBIhW2BjSwGY7feh9Zas6QdgwEAKpI952jmpvXVN1wzEFBOGDf8A0x7k1bQWFsqFOJIiT5hJKiNpAqgwt0dhDP8AT1tiT6cGIA39anxDw9cljAmICiRzDbRRrBu/EUDSoXPmgaiZGwjG2I4ol8giAwt6SJUZMiZYEx+4pFZfWsvwRoDB0OCFQrHrjHIp7wS8LlkFgpJJGVUZBEgQNsyKU6+7C4CamMSwDK0xMxhfrPvTHQ9MSsKQV3m20Jgw2HEDnY0s1pfyw8y/DgiYkCMb5jKx7UovQrjGTI2GPfGBmtCx1HOorcUEK7cqRBBIxMSJ5ofU9YXXWwGsEA+XBxjfcRH5UsMi70KgkQw/6J/OK6nB1y82pPpt9PSup4MNfElip+cHIyveMYBkZ9e5qblwCMapEqTgbjHA1f37g6LqHcsl0Q42aPKQSSCDEERx6HY04kgQyzOO2fc4Izifzprs5UJM7E4239CDMZH/AGovSXfOGXBU4bcb8Ab54oHVX2tjCgLyQCWGBMmDg/pXWrhgMTMc4kcRHqZ23j0oLXIbT5NU6fQDEEyoMkROKnpbjMA6h9I/EolS3Y8gAR96H0q67ihxCZGkRLEHEiNp/DuR7RXox4cti3IkqS3yxAaQ2rghY39Paseq1GZ8BH06viDT5vLsdpB/yzvBxJiNjtdL4H5lcXNDqwgIQU0hdIyZGrVB1ZO/pA7NpBpuAwSCdWTLQIYzup/M/WjW3BnMGJwJU4Ge31+YVhs11/TarHwzcLuSyTDHyasxkkORIkA4Y4iK8+vgdspc1sitby3kJYIsKWBByJkbbwTvXp+gZWhRnV+HOYjBbAjb7bbUbrPBLfwvjENq+UQWZctjUsTp1RMT3iaKWT/DHTHpL0rdtIGtx5lI+IFYhGGxjIyZ52NfRLlzzI0nScQBIOqNJJ3HvtnPFeG6jwh+tWVuXLLoum08K9tkcSupCuoKVkHYYjNbP8JXL2m4l6VKCAHf4hOSGbjGqSBwGUTiByvqzJ+zZr1FcTQekfVbUhgwIBDLsQdiPShPeIuaRGwJJz34A/Ujeu35c1zIfxSXFn+mF1M9tSzAMttA+pn0tjABj1K+lfG/FmDm5fK6WcvoYCJGoap7uNJzxqO+K+v/AMS3SeluggEacjUVI3IMgb6l2HavlXi1oLbFtiPKEcKSSdRaSuJE+YnTOMzkxVPTX0xuktGQ0hZ+aSSRtjOwAjenvEuh07jUMyTvx6SN+e1X6no3UQEUEDU+owMngcnfG22d6L1qBtJJlQBhpjJjVnIEyBvMQJ4Ujw9Wtspt6dSkxIESe84IwMGf1pBtydM5JZgEWCDMLpIGgmcfvRyyhifM2oiCsQANWkEMNs9p+5qL90AZLyssIXbnBBEjT2EUYnf8RQOh+LowCTcgFiyDUPiBdEGFieCd6D1K3CjabaXJVs/EV53OAhxP75pe/CwVwBcUMYRZtlgQDpbIBjMd9q1l8DtOj67a68wcLEGAds+xM0h5TwJGNptgLbGQZmWiBx67kVp/yyu7M0hiAMRgbfMN+N49e9JeCWXtXblpw0+Vsk+bcCSRJBkfWi9RdjqH8rKSi5OnSdpE6ZOI3P2qgpc9LcDsStyGI5DyYOcZ45q3Q9S+xPykqAQJhSVE+sc1opc1QUbS2ZtknS6gmGU8NkSQTsPWg27aydLhdJYspYsQ7R+IbJkwME/WaozRPDvAVukkNbVogSrTBJ1bEAH1ANMX/AhbMsxcGZ0wSunsWjVPtjPvXdMwSHOq5dc+RZAG24UbCeJnFLjqmc6nBleVLQp37eWc+uIrcZpXqOmACkPpUEtJQ62keoP5TTfRhfh4YLqjyMd1GMFgs5jj9qbfxy38B3YFmgkEpBlY2Y95jfJFZvT9U14BlIuLqiT5CRAMAyQTxgx6VRmmOrtFHCkG5OxUnHcb5A9cZoR8xjCHkEQBHIHE4q3wiTqUwQYZIkAZliAcYjODOPczdauoM6lcEBlGo6YjzLvE55rUZrNVG7MPZVI+h7V1NnoJ+S6pXg6iJ+gNdUzqvT3hoYBdOc6tnOZPeQBzRLxgEpxGPXJAO49u2KX6PqSyeZi5yc4kHuGAggbj/ej3SMCDB7RKg4IGMiMzk/tO43xdQU6guA04jvB7gHIoVi4Q5cwTM+xiS2efUbD3pdU1KUDMY22Iic9iN4xTPSXBABEDgiMEYg7UFrdB1wLZQOsnUFMGDsJxsNvpXoOg61jKlo8qldS6iFMlhBImQwnfivLWIBgBoGSTmI9dwYPPatS31QSQSrIMxJBHrKwynueaLONRpP1W5IkhiAANwDJkTjLRRQXJSY0rkhTIOrEGYxmsq8jQGOzZEHUBA2JmZGJHpXoPAeitOELBV1iJdt/mUlSFIUgmcwJHvXK38Wp07/OqflSFH4piG9xAmJwNvTetXw/xnSkXDqMHOotjjSnfMZzg8RXnrl1DhcJsBqIAUGAN/WZj8VcrQxyQROwP0j0pnYTrLIi3ce26kaH1yMFvmDESp1tOSfNiYEG6LreoN4W9SJ8QsS4QPEeaNRMPgTJAMVli2TGQVn1BGRG+OOayus6J0uPe1qgsspQkwGOtTDP+FfmJkEnaN64fyeOy/pvzfp9P6W45tsBpJUwpQeTSdo4MZmO1ETpPhiFyWjeBkA5wMz615npf4vS2im3aRmZzrS0w16ESWfSogsDjTMkQc7V6frL4gEHCwTBgxE9xxnPatznnrFnXlv4iL6hbF0JgFssx06m1RwMlfbSM1806i8vxgseUsSSZnyuSJgxMeaI7dq+reNdeAAAgJIcgjcLDBYjkn8p718ysdI3xVNwWy06n0lhqYTDEjBIJiMSFPenxeGtbrRcuONMrkjMaj5TM7gYzOTWVeXeBMS0mWJyVBJIJmB2n2xW4tlhDEa2mRI0kSAN1wZHeP2rz15Tc1DygSRCt5gRG07jfPeRxW4K5GJ3ZiNvLM4jYkb479qHdtqy7PGkr5lgTBXUeS05+1HXpibcs2kZ2EkdhG8Z/WrWAFtkr5g7E6cGI8pGxnzA7TmmYCADOZW4qjCkkJpOsFhAIlvNAgT821XTrNS/02YmPmI0CYyRbQCJz80kem9Cs9AXDKAAAXGnAP/mMwIG5gkbfvRvDrdwAqtsKUYhtQZiobzLgED5G9faoPPdBaC9bcUjVqFzdt8ahmd8Vp3OlZn1BpBBBDEkAzg4MA4yP7CPXK388pZVC6wmrQFklFJ1aQNRGrtt3pk/CF4hSrXIEQGDGYz5jBBHZZ4ij7VW8GVQdVx7ZGpjpAJhtUAYk5kkdieaP1XXKzKDpATUNlmYBAOn5d48wBIHM4X8MtypUpoDMAUH/AJgKkISDI1qImeVotprdm9oZdTv/AIJ1Mq8sTC8YwcZmmM0z1fRG+NKtpeZ1A6SAMjAxp2+9A65wFW2hBVfmYEEs+xP3B/SnLoCMWUaR/iJLAiJIPbgz96X6iwCNSAjJJ1QVkwfSPSe9aZB6e2FRRIdmWWUglc4mG8s5/wB6B8OABpgTgAhT65H4gdgABV+t6ZrjjXdOkBvMrBRJHlbGCQfwmjdFZVLU2xJIyVbUTGMTzOYjnalmqCzMEeUmYLEpM8FgN/TY9ux+ubQir8P4hBEMIBJg4xH7UG115OChJAMrg4OJjvQHum0yDYPkIfMow04iVODyaYzSrWLbGW1qTuNBMHnM11C6q+C5JBBniSPvzXVDGh4fbVEUKx0gbECcycnnfcc1N4qwUAEbwciD+X4qDctk87fT02rrklSOYInIIn2+80uy/TvqE/LMNGmDJOZnYnPamVskTjBHCnPYSDjBpPXcMALHlAMAg/eRTVmwTpnB38x1c+5/T60EdL5UwMDjBBI7QMxTFjqy0gTBVg0bAMCJBGSedqrZe0WGrY7eWPzb1/PijpctETkDIzgfr5qCa8PYlCnkLA+U8gdp3iZ34NOWuua2jaYZiPKMiDqjiOST2rKuXlA2Ex2LSM4iZ/PitPpESBq0srCGERnOTPpGfYGs2aYpZcqZgdvWBtOMDmN8mm1JEuPMW3E5B9PpzSbPBIQMBODqnbgg/wB4NTZMg4Pf3GMx6TUWp0XXEz6AkwJz9D/f5U0/WFstpnERzGPue9Z7XBJHzSk4B1GBB2zODj3+h7cYMRghc43jMiJ3GDyMbUVoqPBGu9SgQhVYFSCsfikBTniYlQuDJMkn1y316e1cPUZd3Yyw4DNog94CvzEj3rC8Puq922WmFMRAJByBDcGTGoHvTPiHULfQMQBaVgEAwJt5EgyuJiAIwQTiuVnetlPEep+DYKKBkEDy/KXY3GDPnVpDHfeMgRSPSaEtDeTBJMrMTtIxJP5cbhvqx5EtlzgxPBe5BjbOlGXzetAXqVUxAGhBAJBDEgxnvxxEVqcjIF8szeVyD+EFgQrGYcE4kCQBngxNZPToYcqQELPDMCTBIbOcEn6770/e6YEwpBAUavMFMxMkCZnHpg0na8JBYQJA3zqyPKMyIEHaPvSsVKCSShYhgDq9hEqf9qt0t4hiGJGJ8sAiSZO4I2Jx7zXX7a+YNbACrnyF2J9owI7byJqidNcChtI0tuLmpgumSIAMnOMTtIApxkpYQNcdIc+YsIkkq4WNwSQNBE75MUAdLbW4QxVpCwlsh8yZ1FgEHzgbk4FMsGcsDr0AKWVLZspuymYGq4cbMMCDzQvEelhrTkQZZGgQMjWrRGVm2MbZpDF8ZW2GW+FYeZNQGmCFEToCrpJ0iTyc8zThdfjXFdCyqFMkksdQWAGOxztnfilvF7NuCLgYN8OdSiWKhgW8kxAnYkRP0pzw7r0aCAGLW1JLRkRp8yztqHoc4xFWZ8CrdN0ug+XIGRryDjvPG242oHV33Ny04tnVcRlE6fLBBIDDEAj7Y706OtBA1jLDBQFVBAgxMHTuDMbelVsdSNYtQZ06iYlSNUHucdidiamQrDMFMq0J8s7kmTPYn19qvfEgGYUiSJIZSSYgbYEiDvJ7UXq+qFwHTGoSIPpvt6fpQbdwKSv0gSRAGPeQK0yH1lhLgBkFAfMukgiNiQNo7RmiW+rUf09MYhSTp39QMz3qtnqlZ9GnTIYSAYWBPPGczSvUWlJNpRpbSBMGH4YNwDjftSzTN+5qXyghjpkHG0c/egeLXyELqqhkAJUqdUTBjvIkSO9PXunUDzKvlODuMHPsQZzzSV9WUeVjMjzCQB6fekKp0juA1uNDCVkZg11Hs+I2io1KQeRJwRg11TJV+pPcrPc5PI9ucVS/daNQknHqTkDb61KdMDpn02IgE1fqbagJrJWbgGDByfwkbcUuwo1GSxIBmSDBB7dmn+4o/SWluatSkFDHzkkHEjEYE/nVevufhOwkbDiS3HA/eqeDhvhgEZJB1ExJcAkAziCYz2+2Sdv2FLYJMyRs0cGJGPvVupkMPJkgGSedtwD+VMmyBbAmAAImNJ5jMnPcZxQDd0kHeGwGzucQRuM1EZrZUS5eYGAoI7iTucTjNM9Te8sAh1gqJABWY53BxztFPdLa+KED4k7YOQx2I7ifvzFZXiaC0zKXJcBWaE8ulxKwwJExE9p9aNaxY3SDEEyJA/0JiTnj8qJZYRhjiAQMcRPaJn7+sHPt32GwMkCdQwI9RktBgkbd+73R3C0Y2Jkb/MMcxH+tFRuzcWNYzBnABMjOYmeK0un6yQFB9eTAbOQcYwZ9KR6rw8WQACSrZHO+InGx+ua4E7qBgDJ9SBucc0aca3UMi25ZpNw6dIlSOMHjABn6Hig+FdLoIZ/lBYgOQNRJOpgJgAs0+vG9G6VmwJjUCCNxmA0SCJEH2mm+rdWg5JUFQAY5ONud6xvXRndVJYTMKoIVACJJkz3kzn6YAqnU3RpLtAbJyQCCTmByZ25352JeuAEAYURImAYACgbmJA9OaT62zqdRjywdxwIIb0zOMjTTGVSVS0WYQ7KSCwlZA77/AKcZoPxFcKdQyB2UjG2Y7cVfr7oMwRHfZRudp2nsOPaFOnebSkzJVSYMAYGKf9QPWK5ZQrnQJk/GAEiIHzSPcdxXX+mBhgQzAgki4GYiYI8zEAfer33WRKySMAhWMnMTBLcc/pQeqslwQLYbSpIXzAyPNhSY3/xCm/2Ai39QatioxqEKQ2T8oCkgge3ag+JdJqCurGEYEQ6rJaBEExMwRq7CJmj9TYi6jOG8isQSfLDQCDqTcQIBycRMUPq2LIUhjqVpwrsCZ9QAQewnHFWcBfxWyjAuSFIDiM/jUAgsfLtwIGAfSsPw69/RQPcQLpYOGE6QQyo0hTBAcSCQcYzNbHVu7WCYAJKkHBeGOZ0jgMQYzg70j4baPT274LbtI0jOBls5AkHJ3g0xmtvwhwtlZDExy6k9seWNPtxHvQ73Uobi6bZ1kHZhIQZ5EQCZj/alvD+t+Lbts7gtngTIMQO+mN/yoieIIPhgp57q+bXJAEZgE7kkD/Y1fApi5bUghd4yDGy/iBwT2/OM1mEKpjWdU48wBjckQNxGaf8A5jUy6lQKO0kmBg+w3+lJ9T1Oq4VKnVnIjgAZnc7d+N6WSl7qgkE76tIEZYkAxtPepCm5ENEAfKNseWG9QZHtRLyWzqZyAFPMDDeWPcxTHTdSjH+kI0NhRAi4BInGdoE4pZVPUgWmJDZggn2g/X0oJ1aQSMNtzkDJHcUeDoLPMRMYAAJjaPTE/lVBf1OGJMACDGBvEjtvn9aWSi2oHyE/U11aS6+y/r+YGa6lnWVYViSI0gknGSc5PoN+Od6v1jyAB+G6hJJEgKZJzBx29BvRbSBBMzLfhgbntuM0l4kpCKSc6lOFOPMJ9czzU7GvE9QskifNhd5JY6c+p1fnWx4UsDTOBsN88+m8/c1h2V+IxB8gtORHLOMyTEBQNh3+lbtoIoA5gxBMmN4n6c0E5f6YiCT+DIwCNxgnBPpzI2pLpJnT3IBggn8ieNx6U5d6gG2sng5ggkEEYx5T371S3aFsEKZLQcem+8AxvgT+lBGbrfktq+hh5jKhmMGTJ2+4FZxJNxtUMCRMzm3yu23GwEVN3rWS4Qg1AaS2kR5miQZyT9h7Vfpuk1NGWzq5IAGIyBPvzOOTQ0ZudCUJ0lSMYkhojGIyc1Fq/p28pnbMHbjn70343dIVHB3kGBxAic+/pgVm3OpUycgzkgYO/wBjMT3ztQW51PXLcthROCI4nPJ2nb7elNdJ1RCxHePcbyO0157p2nMZO+42O/pua1OitszQBsCd+AcmTis0xsWtIUOxAAwANifU9t8etc18HERj2H64ED70hq0wxyGVXQyGDK4BBUgxBookHUSfMfTA5GPvWcbGNvP7CPT7YFLtY1tM7EtJ4Hftt+vpRLrQkiOYxJ/9vag3+oUrpiBgEZbVAM5O6jAjamMqOoZTMwNjMyMfmO/tvWeWVFhQYAAnfiPoeT+9PXuo0q2qDjygRO2OIA2+9JaZCsZB0gkMImYkkRECR+VanUW7nDHtnHv98811m4ZmTzJHsIkzvM45HtBtrJY48pxvuc//AC5n1NSxzOvSBOY3HCkd5+hpxlHX2lbQWYDS4ZZYLqlCsmZ0AhjiN1FDeQAVVBuBkuY2nUpIG84j6AUn4iTbsZbGoHIJCzckLBBI/wAJxjeKY6hNOQAJMRJQjt8hGrE/WpM+3eCrpwgkqDsuLjLsdsAx9MDahXeoU3Gt6iHKny/MBiTAAgwvMz2GK7xu0xtutwqoLEqTqlVCqfedWrfYD2rNsMVv9MUAuBlNtTJHkQkE9tpqgr0Ni262lLyDk/KAdJJI8m6mCJkZzWL1tlQ1nzOW1mTEsQ1xmg531Qv/AGrVVW06iPXJEmNxg9x7CBxWe6LIdm2OCVLSckHHyxqOey+9TJ9+pUbatRzgKRsOBxn9ao7qvzzrwNgSVM5JPI//ADVltAwrSQvDYME6hAMGDigtdV3PlQErvA+JGIAPAJbPvjFLIPVt51Y+xEErBBkFY8xn1xvS3QXlI1hQCzBmSecicCQJE/Wi9YJFuCQ3EYY8kZxsNzUWWAlmTTOyxDE9z/fekHOqusVbmVIAAJiMyTzifrVLri2deJZNIAgy2SuqTvQrhLmDsR+EmRJgghYmmrNnA1SIC8aYMSJnalmi2OkDKDqOQD5WIX6AV1d/MN+FQBwB2+9TSOsNuuAUjADGJypkkjBGoTM8CreLNNszOBgfng5H3oTXVUpGNM+Xy7tmff2HJo3iKqLTEgjy+Y5wD6bH2xQ6DeHt/UvDJOoMPQOAP1U1q3LEjSTngmJHpBI/OsDo78XVuAMUueTBAIIGtcTkfN+Vai3tJVXGnUeTLHiIA5H5VFqWLTKqgEkYBPlmBMzj1NF6XpyBgnBO537ZGCRQumt+WPlk5Hzg+uI3H71384QoBkDJxiWaTgGM7nbM71lpNvrF16CIJ1aWBMmI/wAuFyecHjNEfrRbECRGY1ahvJUk5+vNXUTk6oJG/MZkx7j2rH8RYa4nIyNjM4MGN8CnUPc6xmksZ2nI4/WM0fo0NxgAQdQnOMDJzwc0npDLBB+gJ5x+9a/h3hlx7gORp7kCJ7x/pmstGR0SIsiWHP6Yj85r1/8AwiwvRXray7XbTA/1DbYnSSFDfhBMD23qnSQsH4azye/+tPDqx/gFYxt53oekF7oi7qLd1T5Qrs40ratKqiTtCj6ydyayUvkLnjf/AGr3QvD/AAih9RZR8NbU+4Bq6ni7nVgQSZn0Mf3n02ozQYI2j3rS8Y/h0PlZBnORtWdd6BlERBGO8j09a1AVvOIIAE5gkau/+KRzzSCuxZSQQCiy2oEwRO0bg5xjIp2ypLZAMZGD6mQR/eat/Lwu8YgmR/yg+pgTUgA0SAQTqzBB9YEcZH5UImT7d99iMH1GJo1wKEMRiIgZgSPf3PfvNBdzyMdxtB9RUGL1t4P018KMKSQBnMowIgSJjYc5rfPTkiAIJMycHO5gjFJ2BpFwA6AZgqCGEqoPm3YyJ1e3amgZtABhBgkgzqjMziAfpvtSGN1tsa74N0orBSWQGVMEHgAzpGR6VldYo09OVGoLeKqAWOoOCQ2CpyckQJIM09euk3b43/8A53g4BGm4+mGAmANJxv8AWs6z1M2VuPqIDqfMSAZAGryZKjJgHIEczSK9R4eRp0nEs3efnbJHGOfQ70LrLv8ALowshWuET5vmAJ3YD5VCiQN8ZzQeh6k3B/SLvrJIIEEjkgR5cz2GaYboSFJ/phsxL5LzqJJnczUyqvWkiXaSwDEaRIBkTqwZMbDbneluoe2oWCRIMbiTj5u0ce571PVdM+gMdRwoEAhSQcehn70G6vw2RiY1BiQD6DGdhgDt96mSjnggjS8wYmDBjeY3H0rgVLuCS6xGZ0wZgeprnttccsSbduNU4h9OobHPbf1ovRdFKlsFdEhVJBmczPoAMUhHTHSwadMZJO8dp7x+tM/HNxWDkROdUrMmBMRGIj/vSvV3EWCFKmCNLGQCe594oLpqJMkyXknnTsJjtH5Us0Y9VbXEkxyAYP2qKC3RWj+Mmup2Mr9R0uk2dQHnnVgYmCoE9gN+4o3iHTKbbDBPYnBzIB2ztWj1HR62QmIViTOdUiImcVfxHpA1phAA0nbf0z9KHV57okZ79tYCwGuMszpMBBMehr1lrpTcCkE4Ow0CR2JI2+xrx/8AC3UfEa47fPcdQY7KJA+p3/5a99ZsLiVX1M5+lRdY/hszqLEHtwJ7CaJ1fgDEAbqJOGKnOI22/SmP+IkGBgDHvO0f3xTyueSKMLF6f+EyGJ/ygCW55nfG32rT6T+E7Ikuis3clj9IJgU+lyrrdqLrPhNldra/rTa20GygfSlxcoitUTQRe1SEFLK0bfv+9W10EzpFWEUrrrtdRNE1VirDj6xQPiVWak670aRlRnsN6Qu+C2iIzzIBOfvNaAfvVWUUJj2/DEx/TwM+bzcifN6gVS50GYWFiYxMewrXKRQL1qfeasFeYvWnIaYIEiZ54EfmTzgUn4Z0cWUQ/OoIMmJ5AP0O8V6a500TtkDjG5+1UPh+pTGNQzmf37Uh4q7YPxdOkefprhOfMR8UnHbf9KyvCvDze6W4LYLmAABE6ighYjMRz2+te9u+CS2o5IDATGzMW/KY9hSTeDMBc+D5GuCJ4BA0zHeKAy/BGPwPhKZKFkdw062XB0uAP6e0e1OXUDDRjy/N8xkbkDffP0q/hnhH8tb+GoLCSxO2e+OIAEe1VvWiATBDRvjG+w3MelLLMfqS2fRsDAXSRHlPGkgz78Unf6UsyhgFAVoBcrkxGQZ0+UTWwrYYGCCSRP8A8hHqaUtL/VB0g+UjORuI29CY9qQr1YtubQiVXQpGACICR7ebO+1KoIYkj8JAGfJLDOKL4mCy4UKBr2gAlYMzz8tBt2ANRJk8RxqJbfuZFQTd6JXK5IGDH6b/AN4q92wVVfmCmWAkEmSRJ9wMelFJwYxAUCeCN+/erPdJkhi0gQcbHI/UUsVlXrbhiBAEn05rq0G6AEz5R7mopXGqOlNFXw4nc1oLaolsVOhLpPBkSdKqsmTAAk98c0/Z6aOKMi+lXUmaMKq26MFNWI/uKKBQVEFFRfSrKKsKi4Grg1AFWAoSQasKgCrAVFINdNdFTUXTXV1SKk6agGpqDUFpoenvVpzUloqQXw+1VMjijFO1VNQCYUC7bPAmmiJqhTtUGczdt+xwftzSXU2ZyVzxEz7A+361tuO9DdQaQ8a1t8CDggSfKOAc9qXuIWYSxGSIGzAGQe4wPvXsH6ccj9PvSPVdEJDCcTgcyI/epnXnPEmEBSNIOoYBOCrQAffP1rO6XLiZys+mFAP1la2/Eem8paMqZxxBE/WKz/DLRLtuSCMRsCMx2kkmkGLXQMyuNOD3xMjJHO81FvoWRYIEADYgx6fYCjdPewIIySZOcTt9h+dJdNfbS2rBaTG4zBAz7x9aWaqLg5OfWAa6n/5CyckZ5zXUhtIcxVtJB9ar0p70wG4GfyqdFra8TRhaqqimNNBcoogFUBqymgrirCqirCgrirVUVaakkVaqirUFNTUV1RTUioqRUkkVETVhVNjUkkV0YrmNRNQWJg1JqgArtUGkKun1qpFGb0qjLUAWtzVDaomqoNIANug3LPenHXFUIpZZd7p10mdoz7VnjwFFYsNXmgnOMTG24zsZree2DvQmEUsVhXfCwAAAYEQBSt+yeYAnt+9eial7toHinBrzN2/BImPSK6th/DkJ+UV1I02jdqNbWgoKOH7UOphcVOuaADV1NRGBogagA0RayYMDVw1CWrA0EYNVgaEDVwaCuGqwNDmpmpCTXTVJrpqIk1INUmuBqQgNVuVE1JNQcTIqhOc1KGrMakr7Vae9VGPeuBA3qSxNRrqk1JpCr25oTSKNqrj60shhpritVdIqpu1M1DkUJhRN6oaWLQ3WgNNGaqOa0xS811WPvU0gkr0VDSqvR0NDuYVqIDQVNEBoIwNEU0ENVw1RHBqwNBDVYNWTo6mpDULVVg1BGBqZoU1M0EUGumhhqkNUhJqQaHqqQ1SX1VYNQgakGpJY1dWoLmotmkCmqM01LNQGMHekDBqkvNUV5oR3qFHYYqBeqDcqjGoC6qC6dqtrH98VxEVpil2uxUa53xRWQH3oD4pYrnoTdqgXO9cxmlmhxXVJSppGsu3Rkrq6svQMtEFdXVJdaIKiuoqggqy1NdU0sKuK6urJTNSK6uoKamorqktUMa6uqSScVYcV1dUXGqqf1rq6qBc0Jv2rq6llQc1INTXUhK71BNTXVRmqtROBUV1LIVDv11dWowUaqg11dSKPXV1dUw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2" name="Picture 4" descr="http://t2.gstatic.com/images?q=tbn:ANd9GcTAUeDm_pk8KacJM3X2J0XhB_IkhzH4b4VUbtB89xTf1hhPfom3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357298"/>
            <a:ext cx="6643734" cy="4976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купим календарь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1746" name="Picture 2" descr="http://t3.gstatic.com/images?q=tbn:ANd9GcRzOxYpBhROaLCQwQn9IebK-gsshQPf5Yl06x_47oJAchwOCmrK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571611"/>
            <a:ext cx="6572296" cy="4816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мы нашли янтарь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24" name="Picture 4" descr="http://t3.gstatic.com/images?q=tbn:ANd9GcQ1DEdCSR3Tffz2v5j3_hAfzQ6MndjGVYcKUzyLaOBzM1zP7j6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6858048" cy="52302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поищи букварь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9698" name="Picture 2" descr="http://t0.gstatic.com/images?q=tbn:ANd9GcT3zhqHoGl-D6IAaIPlZc_aoL2ni4TdTb_zG403KtcmGli7f87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285860"/>
            <a:ext cx="4000528" cy="5198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 — мы купили сухари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5538" name="Picture 2" descr="http://t1.gstatic.com/images?q=tbn:ANd9GcRJkoWXvKdn3dV8IhsAH6khDRtQNPe_urbE2rpsnCwOcY-s1f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428736"/>
            <a:ext cx="5143536" cy="4937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, </a:t>
            </a:r>
            <a:r>
              <a:rPr lang="ru-RU" dirty="0" err="1"/>
              <a:t>арь</a:t>
            </a:r>
            <a:r>
              <a:rPr lang="ru-RU" dirty="0"/>
              <a:t> — оладьи мне пожарь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8674" name="Picture 2" descr="http://t0.gstatic.com/images?q=tbn:ANd9GcSUSNmWb94Xs1B5DMPSSjcqrxnV5-31zsKRDN9PwLF4wT8F9Nd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6286544" cy="5034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 — ах, какая ширь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27650" name="AutoShape 2" descr="data:image/jpeg;base64,/9j/4AAQSkZJRgABAQAAAQABAAD/2wBDAAkGBwgHBgkIBwgKCgkLDRYPDQwMDRsUFRAWIB0iIiAdHx8kKDQsJCYxJx8fLT0tMTU3Ojo6Iys/RD84QzQ5Ojf/2wBDAQoKCg0MDRoPDxo3JR8lNzc3Nzc3Nzc3Nzc3Nzc3Nzc3Nzc3Nzc3Nzc3Nzc3Nzc3Nzc3Nzc3Nzc3Nzc3Nzc3Nzf/wAARCADCAQQDASIAAhEBAxEB/8QAGwAAAgMBAQEAAAAAAAAAAAAABAUCAwYABwH/xAA8EAACAQMDAgQEBAUEAQMFAAABAgMABBEFEiExQRMiUWEGFHGRMkKBoRUjUrHBYnLR4YIWJDMHNFNjwv/EABkBAAMBAQEAAAAAAAAAAAAAAAABAgMEBf/EACkRAAICAgICAwEBAAAHAAAAAAABAhEDIRIxQVEEEyIyQgUUI0NSYYH/2gAMAwEAAhEDEQA/APaIG/LnPHFXMT0H6UBDIM/izRHi+9NopoIHSvtDNcpGcOwXPTNWJJvUMpDD60UKi2o+uK4nIqAdScBv0pUByl1Yluc1TcXccC5f7Vf1pZqc0Tv4JUNj8R9KqKtjE2tXi3sYEaklCeR0zSJUlB5549ae3sawkeFjYRyo7GljEbscfSu3GqWgKWjlPP8AmvsalTtBxUmkxlf2qKM27J/Wtq0SMbWLHXnNGhcHNLoZSMegpgrqyD0NYTTKTKLrJA4/WkWoWDXIO3j1GOtaSRFKgg59aFMQ3YIrPoZ55qWmXFi6tlSj9MHpQD7lB3Bhzj2r0y6s4blPDlUFe2e1JbnRIVLIU8p7iqjsLMjb3BSYA5AzTJb9wRsdgemMUbJoEO/Kk4Bxgc0KdFnjk/lsQB0BrTiKwy2+INVtcLHMGTpscZH3p7oXxRdNdAXESFR1I4xWcsNPuJ5zESgYZ4Oa1ul/DkJiEo8SUHAJU4830+1RNRSpga6DUIp4w4BUe9EJIsn4HBJ96TJp08Ue1JSf9LDmjtNsXtwHmfdJ346VyyURBm/Bw1dNFHcRlJUDIexqzFdjFQIxutae1hcZiU+A/wCE9cHvmlLsEZGL8MSCK9EuIxJEyccgjkcV5tco8E0kEq7XRuAa7vj5HJUyWg6OV1G6NiMdPeirbWJoVdJYRIjDGDS2E7eWPFWhw3GP1rSeNPsadDGRbe9H8giOQ8CNv8Gl9xpjQrmRcE+tRKhTwcAnI56URFfNhorjdJGfTg1i4Sj0XaF4TZ5QwwPaupm3yeeHH/mpBrqXJ+h2i3S/iKKVn8ePwioOAOdx9qIuNWeZR4QMfrg1mLNRJuOcY4IFGKzAYJPHen9cbAPa7bbh3LfWmOnRX+wTWuNpPRj1rONIMbWOc9/Stpps8Aso9k6ugHDdKmapaEwiCefOy6iCH1U5Bq5ZomyR1HtQcer2cnBlVSP6qKiurdsbJoz9GFYNP0BPaS4Y429vWhZbRJJGLsOTU5NRt1lMO/zdM9gfrVkEcTASKAxbqxOf3oVx2IWX+kpdoNpAK9CppPdaewOJIycD8anvWyVFXoMZqqS2RznHP960hmcQMBPGEk5OMcA1Rtfdjr9a2kuixSyMXVSCQelZ6+0947gqVKqDwRXXDNGWgoDicL+L96J8dY08xwB3qElqY1y3nHbFUSKw2iRCAxwAa0/MgGEN0pXI5BqUkwYA9DVQsJoohKqEoRnI5FBzTlFPH2rJxi+gTDGfBx1xX3IkGCBSZrwKCTzjjrRVhO1xMIo0ZpG6D9aTjQWMUjUDgn1q5BFkjwizYwcCidP026jvY/F2+GBuJB/atEI0ByoAPtWM8lPQGOZ44m8kQViOpHNG6bczqRHE20eh5Bp9PFBIQZokYjpuXmq/krSQ5VArHupxUPIn2go6K/xlZoyrg+mQfcGl2o6ldW84mgfMJ42nkf8AVOFt2VcLJn60Nd6cLgZB2uO4qYuCexAkXxHE8alkKvnzL1BHsacW9zFcRh4nDKf2pcmkxsmy4iiY5/Gg2kUJLps1m7NbtJt7Mp6fWnWOWloWxzfz/L2sk2M7R0rGfEOpW1/bI/gMlwjY3YBDD0Joy9uNS8FonkZ42HUdSKQXIwMMCMeorfDhrbBk48bBk9utTjPHbFCBivTp60VGAR6ZrraJstaTIx19cVWQHTzAn09qkO/eohvMMYwahxGmfBKwGNpNdUt4HcV1TwZR8htyj+UqOx4q9oyh6fbvTK/s0y0y9T1FU/LNgYHPYVzKRYjvAckgkY7+1U20jY2sxPv0p02m3MwYKxA7ZXpV1voDhB/K8T15xWykvJLYmhkdCFDZAHU0ZZykygg49MHFOF+HmyuyPb/vIpnZfD9rBzMBIx7dBUSyQQWxRsJIdzkcU2tGKMJYmI3Dlc8H9KaRWkEX/wAcSL+lWFFIIwPtWMsykqoWwRrhy4KgjHUdjV8c6uPN5T6GoSRSD8IB9OcGom1MiHeQCe1Zvi0Be52jihnt1Zsuuc1R4F3b/wAyMlgOCmc1KG6u0QtcQEgHkgYNNJpaYWD3OnREhlBXPoKJEEBswrQqVjHBI/ejYpEmQMpyDUyoKlSMgjGKTm+mFgdmLd1YREkHqpNLNW+GrS6iIiZ4XzncvP7Gi106WCR3gftlc8H6V0up/K4F9BJGOhkAytUrTuLGYyH4flt71xeyhoVI2AdZB7+laO1MFqC0Fuik9T3oa6+I7Nb14pYiYO0i8k/UUVaNaakrGyl8y9Vxg10u6/SFaDre/jdgMFffNNFPAxzWc+Ukt355zRMV3LCV2sCvdTWM8Se4gNpYQ/I4NUDAGVIIz1HrREEwmj3AYPcVVPaB1OzAJOSDyDWK1pjuiIldTjGR7198dRIBzk/tS25mu4pCAFIHHhnsPY0CuqMk5W7hbwyeHTqPqK0+qTVoOSNKJlyKtBDD2pMl3G/nguo5VBxg9RTGGUMuRx7VEoUIqu9OjlGY/I3t0oK60S3lXG5ge/Q5ptvOO1UsyknJ5ojOS6Y0rMbe6FLDI3hScDkZHWlzb4mxICrDrmt3cgSRlWGTWWv9PNxLwzo/bPNduL5Df9Eyj6F3ilsj1qLNj8J6dq65srvT3Xx08r8oR0IqgSqOo5966dNWiLCgcjJBrqHF1gAV1IZuzAHz3yaKgtYlGGAOfWkttrcQfbKhAPfOaYJq1uwLAkY65rzeEkjVjQwx4wAB9KmqBRwBQwuQyB8cnpUjNG6Fd20ng+tQ4yIsH1LUBbjZGR4nuOlCx3tyU/mE4PIOKHvYjFNtky4xlWPpTqxeOS1QKBgDBFatRhBOrGXQsHiRgcgjqaluG7bnkV9AAwB0qDRKWLdz3rnAmaE/iEAZlO4FevHeiwOKCmsLeYyEZSR+SynnNVHjf6Aut7qG4z4TBsdasMiYOWHvWMuTdaRfEo+HB9fK4o0axHeoPDZYLheqM2N30Nbv47049EpjydYoD4qZDegPFWwXSSdDSpbzfAWm6qKCmkuI59tsm4EbgQelCw2qZRqeCMg0LdHcvhuqsG6gjINKYNc8FVjvI2Vj3Ao2O6iuFX+YpPbsaz+qUXsBLq3wtFdGSayk8OQjiHHlJ9j2rN3FrqGhXEZmDRMRlWVv816UiDqc49c1DULCC/tmhuUV1I4yOQfUVtD5LjqW0S4+jK6R8QyuQl/iVT+cDBH/ADRN7f2UNzGu8+G4yHx5R9fSk82gXNjJ4SOZUJ4IHT2pxpvw6ZomN27p/SB2ref1R/SYK+hgkvhKrJKpVuhDdaNhuZSQAC4Pc9qy+t/D8unwfMW0rSIv4geCnuKh8P6u4mEFzINpOFZj0rJ44zhyi7HdaZtZYY518659DnkUlvtMkRnkU+JH6HqKa5dV8pHsanBKXG2RcH+9c8JShtDows8Bify7gtH2mrXNsACd6dPNWgvdLjmDbMLn271nryze3Yo5w304rshPHlVMh2hpBrkLAiXyGi0uIpwDE4bPbPNZQxsvDc1wZly3Ix71Mvjx/wAjTZrgMgkjnpXyWNsjDDA9qR2er3ES4LCRB2bnFGHWVYDMWPXB71zvDNF2FzCK4i8G4iWReuD2pRc6FbPIGiLIuOQeaZJeQSLkP9a+sV2g5zu6Uk5w6DTE6/C8Eg3GeMfVTXU2RZAOgrqPun7HxR5lHqE8fCvn680XHrMiENHgMDwD0zWXW6xKSNw9M1MXLuxI+9dvELNxb/FsqxhZ082eWXpTWDXYrvYVJVs9/WvN/HdV3bST+1HabqYjYCVAQe/pVqCfghpHos12Xj/meYZ4PpRdjdmJcZHmrMwXsZVWaQFR2q2XV7aNwzSrgdFzSeJNURZtbe4YnnkVYbuPdjd061n9L1m3nztcE44waIktpZ7fxYCWJbJ7YArjlhSe9FJj5ZEK7gwx3pVf6vbQJHMrblYkZA6GhNO1JHQwMwLnqr96tewjntZIfCERb8LgZyfep+vg9jWwlbyxugJWEbnHVlHShp9G0y7cyAFCe0bAA/pS/S9DuIp/DvIwy5OGVsjFNptFRiDFK0ZA4xVfmL/MgA/4EyFxaXrpGeiMM1RLo2pTFFZ48IfLIDjFfYri6guGhmlJkU/etDau5hBlxk1c5zhu7CjJXEN9ZHber4sZPDE5z9D2oL55o5wyofD7r1Irb3cMVzEYpVDKfekf8AEVyTGVlh67WOD960x54tfpbE0/Bdpuso6AKdw7jvTWLUbdztLhT6NxS260hGZZbQrDKOw6NVZ065Vg/klz1AODWUlilvoaHe6GQZUqw9jUw6qhI5x2oG3tFSMsu+M/0t61OCQxMBOpXd0btWDS8DPl5fWjRtbyvgyqVxisyfhdHAFrfLvA8yutaya1trghZY0YkZzihF0O3WbxUklB7ebpWmPIoLToKEVgms6VL/NQPF0yX3K30Pam8Wpt4mZLYqvsaY7PCwEkJI/KelW7EmXEqKw9xSlkT20BVBdxTnCtgn8rDmqdUtfmI9ycuvQetddaXE53xyNCR/TVa3fy7rbyyh3AyTipit3AL9ir5B5G2bgjHrmvjaZIpET7VYj8THg09twkxaRlUgHy4FTnngiTfKvB4xjrWv3SukFGbfRrqFiRtdD3X/ihpIZInKuvI7itlAY5olZFAUjgYqFzCrptMQbPU46UR+Q7/SAxbkqfIST71PxZU9uM0+OlQeMXYyH2J6VH+FDzMJOOx21byRYIVLqMqqA4LEdwa6j/AOFuPwtEw9TXVncB2KNU+F9OmjfMCCXsw4zXn+pWaWWoNDETjjylSMV6rJdWsoZFkQuB+V+QaSX+hJdEzS8O4/EecmunHL2QnRhPNtxjP0qskM+ChX9K18GgW6SHJBGeMmnNva6VZNEsqxNMBwSM4Hr7VtJpdByMPbW+oSxbIYmwOhJxXyTTLokRC3lMnqnOa9Ha3smj8RdqqeMr0qVqILckxgMT3zU/ZrRNsy3w98NXxkDzRvAB2YjLfvW3tnNogjZmZ8jyjmhGd3zs3Z9OmaDmvTasPHSRQe/pWUk8mmPkLtXuIjqMphRkGeVHAzXWGs3UBKrcMUzkhjkD71Ka506eRvEABPU8g0O9tYFCIZWR27nJFb8IuNNBbHFv8SMWwXYP6djTW21lXKhj5ScHNYkWaDcVnG9eh2cH96ut7e4mm8GS4RYSMlgec/rWc8GNroLY81eGT+IPJFhg2CMUVNfSQaY6zf8Ayx89ftSSS6mtplUTuwQYyVxu96pnvTdRSJI/B6sB1oWO0k+kOzQadqSzRK5JPY01SRAcjPNefW13LZsQqmRD6da02n6iNgEgcbjjzDpUZcPlAmWXOqn5ox/hK9KKstQ3ZD9c+tBXumC7R7iGTDjnjpQccd1ZgNKAy+tHDHKNILZrYp4pgBn71eYkZNpUFfSspa3pGAenr6U+06+WZNvcCubLhcNod2EXEkce1WX6Y7VCKRCwcNtB4K+9LLi+hnn2bwr54U9eKJ8LMWEIPep+ulsZK+tZHkMkfmHcZ5FQtrmRJViZW9twr5E7W8wLMOeoPejBcBiCVUgH15FG0qGEnBGD3pPqOiLcM0yO2/0o+5DzQ7rZwHHTPSrrbxBCvjfj71EZOG0IzsV3LYN4IyGHVWoW/wBTEswRn2leopp8QWDXcRmtGAlXqB+b2z2rziW6ujdTeKpDBiCCPw114kp78jPStP1BY4UV2DH2phHeRSHAIz6Zry9tUnVEYMQVOM0XbatcI+8sG7kHg0pfHT2FHo0gEgwhBaqo2K5jdcHrkdDWOT4jReMnd6+lGw6wCDm5GPc1k8TSoKH7+ED+Bv8Ax6V1IDqYB4uFx7GupcGFFr6LZTbW3GJs/l5prDp0QUeAxBA6k9frSVJedxnOT19qPs70RttaRdp6HOK2lGTWiLEuvWeqwymSKAGJfzR9T+lIZDL42643CTvng1s7u+uIm3YZoj1KnJ+1Tht7TVIfFngHierDDCto5XGP6RFGYt751iEIlZVUkgHvRtgWuZgguCCe4FGzfD0ZDiPaD2OKv0az+VRkkQLIP3FNzjWgGdnZLGqlpQzDvtxUr6yF1GysRIpGCMcj6VXPc29spNxMF9OOaoGrCRcwjy461zJTbtDpCWb4aBnBSUeF3Dpz96pPw48bHN0qr2yua0q6qVUBlDCiknivoCFCq+OhHStXmyx7CkZOP4efzFrlAMcFVP8AaiZ9DWAIpupCpXOdnU0XJeJbzmG4YxOp/NwDRraxZyxhZtjnt3pznldNbRS4lNtpWnXkKI+wSgebYNpqu5+GbIMFgupIT/TjcKaWU9vJvNukYI/pXHNBvJeQyFkt95z+JawUsib3Q9Ca4+GWSXMbyyx9Awwcn9OlF2OgtHOjlpQqnlSOD96bQ3V2NpaB9vUjFWzahbjdHIWQ+jDFN5cr0FIi0aiDZGSM8cihLizWUYlkJX0I6VI30Ifbz7Gq/m5Mn+X4i46AcihKS2PRSmmWgwA7FSemaLtbJEP8qUYHQVQ1wACTbuo9CpqdveR5wowR2qnKTXYqRXqWitM6y28oWQZJyOtfUW7ijCyDLdinNFm63Kaqhud9yFLDkcUv3WwtFQS8kI3Qtgc5wasSG66bPfoaORZGOQ+OfWrWZs85P0rN5GOhfELyAHYCfbHWrfnnU7JQBIeo7f8AVGRSbMLJwCeCe9U3lwyqwQhGA43Cou30BVFezGPOxeDggdqUavottqUhlL+E5H4lHT6+tHJqEeMXGNwPUVF7m1cEKpP+3ORVXKLuKGomLuvhnVkkxGsVxFnhkYA49waDnSa2lMF1GYnHZhjj/NeiQNbFfLOcN6nBFQvrG0v4fDuNkqjoe4Pse1WvkyX9IqjN6T/DPl4o7iOJ3yCzOnNO59JspT4q20LjHGxuPtSS60G5tLgSWn86JeQQRuX2IPWr/wCNtabFuoGRemQOPsac5ctwYkdL8OWjuWVWQHtuJrqYw6tDLGHQjB+tdWHLIPQqZQmQY9x6d8CroIYJAQXKk/tWIfVrtX/nyXAPTAYH+xqw6lNtwnzzE88RNXepxr+jJxfo9Ehs2EY2TswHYivrsLdsSSxKPVnC8frXlk2u3cMh/l3akdSxKUPLqM9826SJHI4DTShsVLlHzIXBnr0F7C0m2K8ilXuEkDY/eqTNF8wT42Poa8otra8uCxtwHAHPgQdP1oWO4hf50z3E6/J8SFz74wMe9JSxr/QcWj2Oa40+dQt5Knl6FziqphoXhCV7qGMHGGFxt/zXj3ztt8qJ4YpJlAy2Iy2z65OKJstQsJIQZLhIieQGQAfehyxL/QuMvR60EswgdL0NHxtO9SD+tSjurOzZJHu4lL8KXcDcfb1rzhIHljBgkRgeQc8ftS/U/mLG38e6eIRg4wQSSfQVn9+FvjyHxl3R65efJXhBuold16HvQL6VZMpMEbLjkENjFeRR6orRxy/MW0Yb+piCOfSibnWHso08S/OWXcFiZm8vY9ar7scdRkLg2eq2cMlqxKZIPcHrTD+JPHwd4x6ivItPvfn4XuBqVyUjPnG8ptHvzRT6jBHZfNfOTGEcArMxz7da58nzIcv5bNFiddnqcmpkxMMktjjtik848YFm4bPAzWNGC6kXMwMnTMzDOf1oqN7uEeS9mUD1mJx9zWcP+IQj/llfS35NSoOFHm47ngUVDdz2sbeGAzE927elYW7+Iri34k1QZH+1j/ah/wD1re267opPGyR1hXnOf+K6o/KjkX8shwcfJ6OmtTZCOrZx2AOaMgvi6ZNqRwMlgozXlzfH+qumDpcb8dTGw/tQs/xxqioC9lBF6FkYf3NDlia9C/R6XqcmLjyYAxldppS8tyZfI7Lg5DDtXn8nxpqkhz/7ce3h5/zQ7fFurHP86EA+kIrVZYxVE0z1y31i6GxJUV8cFgcGumilad2jn3E8+Vuf1ryiL4t1ZcMJIW9jGP8AFFw/HV7HjxbW3f1O5lz+9ZucL0ilaPT/AJy6SJQytL7MvNFWt3JLHiVCpHYjIrzRP/qG2BnTk/S4PP7UVH8du4BTRpyncrIT/wDzQ5Y6CmegzQW8vMoQH/TkH9qFntUwfClK/Vs1lIfju1IxNpd+vrtwR++KPh+NtDfCvZ34b3hH/NLnD2Gxnb2xWRhPMSrDgg5Aqfy7qNyzhmH4dueaqi+IdBcDDSR+0kTLVw+INEUf/dRD65/4oclIatFkRu1wWAZfQYBolEaZNzQtg8YIzzQ/8c0ORQwu4APrU01DTJgPBvkxn8rispRiylJlxsMdEC+2K6oAQEArqMpB6ebNdU8V7HbPLdEgeeAyvcSkqSOGBH71IJfx82t1crHnoMf3FI9FursB4bZwGOMqcdelaRbTUVUbrJgSOqgf815uXJKEqbOmvREXMmCJxdSezztj7YoS5sVu2LW9kfEzySQw/cUdLHqcUTYjdeMj8PNJrbWJrR8TuZUz5kY8/wDVRHJKXQuuy+XSNQTBt4lTjnw5Nv8AnFDvoV7MN0kUTsxO7xGUk/qOtMD8QW7sDFEyHHOWBqY1uxKnespY91UD/NLllXgWgK20i7SMxrDGseAuElAwO/370BL8H3W9jFKkSH8jHdgUwm19EY+FAdjddz5OftQx+KXiOFaNe/Qmq5fI8B+HplNroWq2sm6K7UIOGELYJH06UDd2N005E1vPIoOdxBOfr70dFr5lkZmdeuc520wh1UvECrCT1GM4qlkyx20KoMz9xbLEiCSJXUqWJT8vsaFg05715BbIcKoOOSfStPJqsBcrLb7m9QM1D5m3PIiaPPdTj+1Ws814JcEzO3lnLZwIF8QmTIcKpxwe9Bx+MqPGVl2NyVCnkjpW38Xx0ULdz8cgCY1WWn8QASyY/qZjTXzJLtC+syStdNIr7LjxBjadrZBHTFduvbckhLgM/Usp5rYmK4dcmdCfdzQ80M0a7mZfTIOcU18xy8IPqozwW6eHHhH13lOR+tNZ7vUryC1iiKxpEiqzFxliM85HOParxGzrjepbuAc1BbeG1h88pCjnLGj75U0vJPBWPLfVWMK+OoWXHmCHIz7VXc6grRkeD4wPVSRj96z7XsK/hk3Y61wvE2lhMMD2JrH632XyXRbP8rLM4ntYLeMDJeIljn09Af0o630TTZUBy5z0Jfml7afLOxuLaaNmPPlOaHuTewQMsqMuTjcF6fqK05NqlIn/AOGmj0fTbeLK20cnH4pGzSyC7hJV7bTIVbceWwF2g4+9Aamb+KGza2diSfNtHVuMcVpbaceEjTCPxNo3DA4OOayc3FW3ZdWQ03VpJporeaxMLSIXB4IAGevHt+9FX+oGzltgoLNK5VQBkDjvUXlWTG+ONgOx7VVI1tJt3KrYOVAOcEVg527LrQQA8+C23B5Iz+1c2nQsgHQgdcc0H8ypLKGI9MivqXkkZ80mVz0qeWTwwpEJPhtZpTIbyYdMAGoP8Myg+TUJAv8Aq5ptBdpI2cMPYiiPmk24Ug+tH/NZo+Q+uIlTTNQtxtU2twvTEi4P3GKtz4cf/udJIx1aCTP7Uu1r4pe2d4LK3ZmU7TK6nbnvgd6UyfF106lJreFgeGHmGf3rpg801bJqKND8xpp5+YuYv9BQ8V1ZuLWmdd0NjdFc/kuGxn7V1a/9T2RoBM0kdw00TuhLZyDyDmn1j8QakqCOVjInY5rNPlZD70RbXZjODjnrnoa1y4lJdGiZo7r4lWF1S4hmQ/6k/tS6716wuBuayeR8YyxAqcE0E0eyWMTIeqOeR9DQN1o0czE6fKAT1hlOCPoawhDEnTVFOMmrWwKe+LyboIVhX+ncTVL3UzE5kxn0quaKW3lMU8bI4/KRzRNvpl7dAeDayFT+ZuB9zXaljSsxoGeWRz55GJ9zUQxBOMZ9wDTeP4eusgTSRRjvg7jRseh2MYzLM7n3cD+1ZvNiQ1BmaJZupH6ACpLI6HysQfUU/lttHh4JB/8AMn/NDySaTGhZIg5z0IJoWWL/AMhxryLTf3O0qbhyPc80Py3UsfenUeqWsaYjtVHphRmq31pj5Y7dFX3NCk/EQpewG2nurfzQGQe2CRR//qC9VQHUfqCKHfVJ2P4Y1Hoq1S967DonPHIoceX9RC66YYut3LnyxKx6cA1aLnVpMbLN/saDs7+SDq5X3A7VpLHVY5owrupk+uMisMkeHUR3fbFBOttz8k3scf8AdfWk1UYFxY7+43DNaAXiZ4TP/lX1rotwkaj3yTWX2S/8RXH2Z8TaoCdlhgN1AA5/SrBqV1G4afTGJHU7P+qavIx/FLtz6VU5UjDyA/U1XNvtEtohpupWRuhK1jLG68k7DitPa3uj3Tbw4jkxja64rKuF7En2zzVTeVh5HI/21E8Knu6BZuOqN2bOG4Cm28FwDztIzUpLCAtgwKpHcDFYaGcxMHheZG/0g/2pkmvXZUrJufHTcuP7VzS+LkXTNFnh5RpDYtGp8DwmU/llTg/qP+KquIIYIS8yQ2hI/H5Gx9B3+1Iv47I4CztMI/6Ym2gfr1P3qyJ9GmYPLGZXznMjscVDw5I7kaRnCXTF2sxSbDNputLcAHmOOJgQf0GPvikP8V1OIEPNuI7OgP8AivRreSzCgQhQvXC4FTuLWxuDukgidvdQTWkfl8fzKJf0qXTE3w/FqN1aiWZ7NkIwPBfLZ9x0FWwSGTUGs1B8QEjr1I7Vde2Usah9ORIyvI2jGKysusC2ullwxnjlyxzjJFEIvM20KdY6TNxDYKGAnDq2fzAYNXXOlaR8q5vUhaIAku5A/el8Pxrp72ZluMowXOzGSx9B71gtZ1u916ZnjiYQocrGnReO/qajFgzzl+tJFyljS1s2p+Jvhy1xDFYtIi8ApEAP0rqx9tpkKwqJp5vE/NsIxmurs+jH7Zjy/wDRFrUHqO/XNRNqu4KQP1rop5d5BIqbXLhcHafeuipmZyQOiApkMT0J7Vak/O2RCcdR0I+lVyXMmwCRVwentVkBhkQAuFlY/wBPH3pO62i4youylwnhlllUfkk4ZfoalavcQEpb3BK//imHT6Ghbi0mh8zDIH5hVAmbbgkEDpnt9DSeO1op0+wnVLuW3ORGQzHOScgUneVpucyO+fw44ptFd7hsnXep9eoqUdsiuDDIQn9IpxfDVEuN9CiRwAVaFlbH0warj8Rz/LQt9Bmm10M+W6iZ1HSROo/5qtLCGQbrS559DWimqM+LFZJJ9K48daNlW4UlZ4jIo74/sarjjhuFEQZ45RnAPQ1fNUKgdYy34Rk+1S2AYEgKnsSKNgtpLcEuAQeM+lTm3IwDOAjf1rkCp+yx8QBlK844qyK3eQM0XJXrtNFNazJ5oIw8Z6pn+xqlEdHLW0hjkHWNuD/3RysTRGCaaByRIVYDgEcH2pjZXAnG2WaRJAeoPH3oeNWu5Ck6bJAOuOtDS27ROVzyPQ81DSloXE0KwKrbgN59W5NXrgc4FZuLU7mDbl94HBBHNMbXVopZD4g2oRwR1B96yljkSM2I9K+Z55AFVCWNjlZA3fHtVM1yizbGODjNQot6E6DCAccDFQeHcDjj9aXTaoqBgvJ7EjihX1mXBGQOOwqljn4DQ18Exry4A9zXFGUZGD9DSD+I3D5Cs7fvURcXHRio/wB7gf3NacJLti4jw3ckR6H65/6om31ueMghyMf1VnBHI5ybmAH0Dlj+2a+ODGCWu0OOwyP+6HCEuyoxkumbOP4jl6EIc/es3eWK3F28iSHMjZ54HPrSyEXc3mRZWT+roPueKNSUQJiZ1L9lEwbH2BqFijjdwNLlL+gu806KO3V7eRhMpwU4YY9QQaotPmNxhgVRIxySeM8ULJfTGULCuMdeMZ/tRts0kj5lJUdtpyar9KOx9vQWNDc8zTFnPUo/FdRKrNGoVL0AejdRXVlzl7L4L0KVjQElT19RVtusS5Lpkk+tVhuTnpXFgBkHrXbQ0kj7ePGy5HlA6c0LDMrOFxg54aq7klmx2AofNUoWjOT2ayxuRJA0T4O31qi6sEcsyeVu/oaQwTuhGG6mtDbXSggSgnHcdawyRcdo0jKxPNC8T8jHuDwa6K4KHDjitFJbRXMZKEMP3FKbzTCpzH+oqFkUtDprorS4O7B/D2zX029vcnI8kg/MhwaCeOaEnynA7VGOUFgclWp8b6Jv2HNHfwHKSJMvo3BIqia4t5XX5mGWGUfmU4r6tzKnBO4e9XLPFMNrqPoRRTXYmvRbCmYtyy+KhHHFVyymLCSJu3HABHX9aisUaEmFihPVQePtUWLeZBI6EnjdyPv2qUrYiaSop2CJlLdlqqSMyLi4ZWI/Cw4aot8yNwbawA5K18Vgq5A/D1z2qqopL2SDsqbCd2OjNQzPKG3Bh6+VRV0uG55qjeysPb1qkgaRXIRIxJ4aqjvRsjB/Si1aN/LIgHuK+vbNFgxtu/Wq5US4g6OhA2uUf68GoXLTNL/MdiMAA46iukIJxIu0/wBVdA00GWQnaRg7T2pr2Q0i5LUhQ91KkEZHBc5J+ijmp5tUx4Nuzf8A7bg4B+iioJdDIaEJE+PxY3H9+lS+XeU77qXw1brNLk5+g6mobfkK9HC8gX/5E8bH5SdifYf80fb2Oq6lAJdPsII4G6MqKo+5oOKaGKZYtMtPHlyMSzLuYn2XoK0elxXZmkfWL3w02cRbunPYdBUWrKpmfbSr9p2gdjK6jcyxPkY5/wCKKttLuktjOLO2t4l6yXD7j9v+qb6JdLKbm3skMcb8eNI3J5Pc/Wuu1stJ0+b5u5+eu5Oxby/ahtvoOhc2i3E0mZFmvnHAAYIg+gHb7UN4eJvlYkXx+R4MBAAx2LdSaax3Go6joLlH8IE8ENtAG4fr61HSbFdN1KERyLPPKhJmBzjPZR/mqSXkWwF9IvIYzJeCO2jyMrHgt+p7UQljc7ligt9q7c7t2c/rTa/t4bSyuBdmJZCxbw0fdn/d7+1VQi6u9CZnm8FBlVzwSuewqXXkpWIZ7q3glaJyzspwSnIz9a6p+Fa2/wDLCFgO9dTXEr9Fa96iQNg+tdXV0DYNP+b6Ghx0NdXVrDoyZNO1NYvwn9a6urPIXAKyQFIJB9qYIS0WW5+tdXV58v6NUC3IBhU4Gc9aTX6qCMAD9K6ureJEiMPMYzUX4Ix611dWnglF6/hFXLyBnmurqyYMlafjYds9K+XaqJWAAA47V1dTRS6B5wN447VUQOOK6uq4kvsFk6/rR0PEPHHSurqc+ho+XSrtPlHT0oG2J8Q811dS8Gb7JbQNQiAAwWGfvULslrqQEkgMQM9q6uofaBdGm+EUX5Cd9o39N2OfvSC/dnl87FsyEHJzXV1Yf940/wADPWCUiSNDtT+kcD7UmslEmpWyuAymQZBGQa6urTH0zOZqNR8toAOMuQcelD2HlhndeHVMhh1HPrXV1Zx6ZfoXxku0e8lsyYOecinep8CIDgccV1dRk8FQEvc11dXVsuhPs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2" name="AutoShape 4" descr="data:image/jpeg;base64,/9j/4AAQSkZJRgABAQAAAQABAAD/2wCEAAkGBhQSEBUUExQVFRUWFxcUGBcVFxYWGBgVFBgVFxUUFxUXHCYeFxkjGRQUHy8gIycpLCwsFx8xNTAqNSYrLCkBCQoKDgwOFw8PGiwcHBwsKSksLCksLCwpLCksLCksLCkpKSwsLCksLCwsLCwsKSwsKSksLCwpKSwsKSwsKSwsKf/AABEIAM4A9AMBIgACEQEDEQH/xAAcAAACAwEBAQEAAAAAAAAAAAACBAMFBgEABwj/xAA7EAABAwIEBAQEBQIFBQEAAAABAAIRAyEEEjFBBVFhcQYigZETMqGxQsHR4fAVUhQWYnLxB0OSwuIz/8QAGQEBAQEBAQEAAAAAAAAAAAAAAQACAwQF/8QAJBEBAQEAAgICAgEFAAAAAAAAAAERAhIhMQMTUWFBIjJxkfD/2gAMAwEAAhEDEQA/ANjxDhLpMDS//CqDQK3jiCJSFWjRcbgSF6eHzWe3Hl8UrH/AN7aKTC1cpmJWhxFCnFvKeYVJXpX1C7Tn2crx6nauIDgJbYpvC4mmyw9lV0MTlHNcxDgbiyxeH8Nzn/K04hhgfM0C+4iZVDWpea5CabiX9VDXdmvEFa4S8RyspCrSg2URamyxRFi7yuNQFqHKpyxCWJ1IC1CWqctQlqdSAtQlqnLUJarQgLUJapy1CWp1IC1CWqctQlqUhLUJapy1CWqCAtXC1TFq4WqSAtQlqnLUJalIS1CWqYtXC1QQFq4Qiq1A3UoRUB0Mq2LAlcVVi6rsx2/ndeXO/J+nT6q+0jHuAjZLPejLUJYvLJHXahqElQliaLEBYtSs4WLF6EwWITTTox3D13DdcdXk/muFiH4aMjW1xzgT1QVqQdcWUpokbKJzVT9D/JepSUYpDmmS1AWLespGYVhHIocRw5v4T6KPKuXWcv5a2fgvVwxGqiLE05Rli6SsUsWISxMliEsWtBYsQlqZLEJYnUWLEJamciEsVqLFq4WpgsQlidWFy1CWpgsQlitBctQlqYLEtWxIbM7fyVasZ3izzmkbGY7JSjjiDIkyJgbcweyvcZgW1jma4W1N90ueEiM4A353bGtpj6+q42W3Y77MwnU4iDBc4tJAsAPQ35rygxOFDnagQA2HWNv9pg915G8mpOL7mWISxM7oHNXm1YXNNdeAeh6KXKhITqxCKY6r3wZ0U2Vcyq1YVNNAWpt7FGWLU5M4guuVXSpSxCWJ1FixAWJssUZYnsMKliAsTgpjdRupp7LCpYhLUyWISxPYYVLEJYmSxCWJ0YWLFwsTBYhLE6sL5EBYmSxCWp0YXLEJYmCxCWq7LC5agfAElMliXxeHLmkBPZYXrjM0hpWTr/HJn5g066SNMplWlY1qJzESNde+ttYCmoeIqZbDrOmC0CdbWXPlZy9+HWS8fXlmqeJLXExluSQflMbFp05qzocYzMu9rTN5EgcoIN1YcWo0agLbB401tF+yreGMbVJDiDBgNeJ6i4iNuazvW5p/uml8NhC4SG5hJuKgH0P80XlY4vgHm8rIEf8Abflb3i0H0Xk+F5/P/f7fZy1DkU+RcyLx9nXqgyLhYmWs6She3pCuy6lSxCWpgtQlqew6ly1CWpgtQFqey6lyxCWJgtXDQKew6li1CWpgUui8+gRqFdl1KFqH4ab/AMOeRUTmEJ7jqXcxCWKcoC1PYdUBYhLFOQhLU9l1LliEsTEISE9h1LliEsTBahLVd11LliEsTBYh+GnuOpcsUGJqhgn6Jyo0wVluJYxwNw4ETBvBvpbfZV5tTg9U4kxtSXu8pkmJtykI6LcHXJMDNzkgiORB9Uu3g4rMDg/zgwWmCATNjy+vZVtbw49msNmZInYE6tIy8pM7WWO1b6xPxbgbLmlXN5kOM8/xDQWjRZx2enBk+bUZTo3Q5ufVWuDphlhULXQc1g4EDTnr3U2IxLnOLXPs5twGsEA2EZu5+W4Wb5a9Bw/E3OE/Hay8RlH/ALPleSbajZIfUpEgwDUb5nCBBNr6xJ5Lyuwx+iM7OnuuOczn9Vhv6oeaE8UPNZ+v9ru3jq4/u+qHO2LH6rBnip5oTxh3Mq+pd27L29PdQuA2P1WI/q55rn9WPMp+qru25jmhdG33WJ/qzuZXv6s7mVfVV3a7EVwwS5wA/myqsR4gAPlE9T+ioanESVC6s06ytThnsdlxU8VO2a0e6Rr+Iap/EP8AxEfVJfFaddNYGpPUpWq+Z2Wpxn4Gn3eIa395HaB9ghHiCsPxk9/3VYUDlrrBtWzfFNUbz3AU7fFb4JLG23uFnmsnojpU3O8o066eqrwilq8/zYf7G/X9V3/NJ/tb9VR4nBZbyPTn2KSLnTFyqcONVta5vidu7D6EFH/mSnyd9P1WPY8qN7zrsjpDtbF/iRmw90LfErNwfS6xOcqdlAxJcBO037xsE9Iu1banx2kfxR3BC6/i9Ifjb91iqwaIDZcTykx67lDU4fVyF+UgCT5vLpc2N1i8J+Wtq54h4tDKzcvmZoY6jrvP0Vq7E0qtOzmw4cxMHX11C+dYik9sFzbGYOs+qTqPdILSe02WeuNa0/FcG2jcEjNY5HAWsYsNrX+iFnEXNyNc95EWsJIExDrzcRosvX4i4xmkDT+FR1Kxj5+yzhaLF8SD3QcgiTDmuv0gXGqra+GDxIAbGgDnC3RhkJHDUXOFoIGpLoHsVG+1t+hKsOmHCpzaQLAkTbuR3XkiQ46H0O3RdVlGx9SNY8kPx+n1UBqIM/Veh5zJrdEBqKA1OqH4icSc1Ch+KUuaiE1FYDXxyufHKVNRCahTiOGsUJrlJ/EXPipxHf8AEITiEn8VczhSO/G6Lmfp9kq2sBspG4to2UjA/wBpRtpenqUu3Ft/gUjcQDp9lJMWO5/Vc+GVypiQALFdw73PMNa4nshBew8yl6mH/kBO45jqTcxEiYJGgPIqoq8ajYD1RsaypHYR2jQNb2bbrAVlgPDrCS55+JH9xi8X8vfv+lEeLt/EA4e31CUq8UI+QuE/6lizlfTpLJ7fQOFYWnRJdmiQZ0nXfLv02SGOw7X1pL2ijMnKbkDRl9oAn84WQpcfqt/7hXRxZzyb39L310WenKeWu0vgPFKmdxiYJJA5AkwPZJUqMGT7BP1qlrkWvYQfUxKrqlYA6XvoVXnZ4XWXyfdxANplmVt73k35kblVFekw6a7wIH3XKjSb77/RROcQY076/wDCx5KF1Hlb9PzQOYR+L7KV+EJMkmNokT73XGYQn8JPe33UipbO4+n6LycdhSDBgdF5HY4+mu4e/wDtNksaZX0XivCy5hDABtJWSxHAntBLnAcgLk/st8fk325XhikLDyU2H4a5/wAuvJG/DPjQ21Vjwmv8HzuZqLAG/WfSVu8vHhmcfPlVVuFvbqNpQYfAOeYAWrwvFaVU5X04tE/zkr/hfCKQbmaAJ1XO/LZ7dJ8cr55X4G9saGdFE7glXNliPWy+tDhbJDoEjf8ARLVOEsmQATzKz91P1x8qxPCnM+b6Jd2GX0jifAWEyW9bbnuq8cGZBc5oFrDr3Wp8zP1sK6iOZUbqa1mI4GCC6w5SEgOEGSGgLc+WDooMvRC2mSSACSDFgdeS3XCvDDTD3gzrGn2V2eHMBzZRPNF+b8GfF+WK4f4XJE1RlEf8WTTMFQY1zCZ3nktFj8J8QfMR2VfS4Y1p80Enny6/oufe3230k9EaXA2OAgmIm2v7KPiXiSlhD8OjTa4gXN4B5TqSrXH1HMpllKGkjXkOffly1WCx3D3tIzT0/Vb+OTnf6qzyvX0Q4j4gfUMknWY2HYJI4skQftdWtPhT3XDJn3TNHwi4/MYK728ePhjLWbN0MLZnw0xgvcxAnbr3VLU4M4OMNzd+qp8kovGxUU6JJTmGbeCOg/gTo4XlBLmkaWCGrhnci0DYXPvziVu8pmDrUuPphjQfeFWDFNE2HrP83UlTiBdDRJ2m2m2nZQVqDm6sMn815L4eiOPxZg2HOPsFGAXGRDW8zGnQHUosTTaxvnIkgkRcyNJ119NE5h+H0nML3OM3OVpEDlff6Kgqqe0NIvPMyCTpN9UL3kmGA33Nh35ndSVKLSfJrrG4PWUrVeW7/WbrFvlrHTh3C2afbe+5XkuahOp+68tMv1ZUiIVLxDhwcCE23EkyAQlKtYtMm/6Lg3itPAiYvMc0NXw8Xi7vQcgm6fEvNopaWMaTckBa2jIqaPAGNu425Ree6vcJXDWwBDdBChxWMZEXSVLiLOd/RFtpnhpsO+QuvdCo8LxYD80/UxYc2ZWSOtXGhUJLUnVxNrKF1YxzUjwYHdlHUw7M1gElSxlj0QjEjNcwUpasdyQ1KBKjw7xKYrVrISqr0y0pDH4tzWHyyOlla1aoVFxbGMe7Ju295HqDafdaRTC8SJbLpB0vzXc7X3sTtzSmGILXzs+0aaN90s6oRUAmGXBPXXv6LcrK2okNUpxNjaSosLhRUBgjumxgmtEDXmjSQac2y82g2bQn3Ycc1AKABmU6yWxFJjBmdcSB7qsxNAOFXymSJEEX/tLeqsOLYloaWlstiSf7eRhV5rNFLMDmaRAy9tv7XfTsq2nCcsZ8N7Q1uUgEwDM6H3j3VfxrijXukNcTbfywNLblLccxTHCKZLoIBM8jpHPQemiSr2sSW9TyMb80acLY5wfYa9QOcnYXRlluYPsFJTwL6jmspNdUe7TKCSY1joOdlJjeDV6M56bm6TJEAnaGnRanOz0Os/lXOdB0tpOygn0H80U9JhNnHKNbCfWFx1DyEtbm/wBUmB7xzHsrf5RYvH9xC6o3lo1APrP2avID9K0aQAN7/wA5pTF4k5HWJjtfovPxTCQ0WPX+XR4pzWC+nQbwuTaiw9QudpB6q/wmCkSTZUjPnzAnXe/ZWuFpueDrFjqtWiQOPw1vL6nmq1uFImQLK9xNANbIMSqTG4gtFtvqiVJsIyLkaqc4+xACgocQlkHWOSRp4gEnl7eqCfrVAW6+iTqYiDGa35KPOCdekqQYWxJNtZ1hPpFKmIyuPmEE81A+oZza/VDiKAmcwUXxYJF409VplcYHinPZS4jihVTgqojppfmhrYiARY9EYUmM4s/8MKmxviFwHmEkbiLdwdkdZxOh9Le0hUOKpNDocIm24vzBGy1g1b4fjIIfIglzeeuVo9kRxJIOc5QLyAZt2029lQ4ABtRwN8sEE63EADaeqexbHFmXNM8gfqL2Smr4PxFrqQLYGx7ixTbsYBusnwrFGXNFogwOojb/AG/VE/HmTM2Ri1pamOUTsQsu/i7iYa0lx0/m5X0Cl4Td/hJqOLKrhOgcWjZsExPPlMbJ9Bj+K8RYZaXZbTMazoAdFQYbEtpzke5smYJytcOYMamf+Fb4fFV6dR9JlAPqk5ZLC54M7QYB0vyV8PAIGHa+u4NrPcZgAsbqAHEAy6dTf81u8c9qXXzzH4nNBPM3AEESLSBf909wPglTEnMB5ZFMuJJGYxYAAl0C5jYq2x3hui5pYC0VAfnJe0WiGsZGp0Wy8KYOlg8NSo1zFRznkAAiQ6DJmI0i/Jc7xsOrbwrwFmBwzgSLuc59QwBltbo21hJ16r5xxqs0mq9xLzUMC0ANBBDxysAB3X1Hi1MVmBpgUpEzobSBG4H3Xyfxc5ja5ZTBDQAJJmfyAXT4fbPL0yldodVHmOXQgRbtIgLzMEwgwZIJBBPXY72RYun5g6R+/NJNxRIuBMzP6ck/JMurisjh6W7b9jbpovJBlOq+4FvT8yvLBfcqZMZ7WGh1UlN5dBdYGb/YQVX8O4zTcPK9rpExfQWP5SvVMS6coMx/bBAn7bLlY0mxDywObIuQdxHRPYHHudYkC21lWPxQLSHE35j36ruAxVMEbzyB91JfYlwdRduIkRqFl2Ylotr36J7HcQdBaBA2jqqoVM1iPVURz/EtbqLlCHtOYNPVKY4FoAIP7JE4vKNBrvr0Ti1YVSWFpBHayadizkg97KiZiZdETIt35J4cRGW825bqsWl8biWtvmvyVbwvjJeTMGRInWQSD+VklxXG03OPmMkAR+R5G+9lX8JLfishwAE3FiRMRB5c0wNr5n3FjCpMZRe0zMifbmrw41rSANf5dVGNDrlpBBN2m3qCPsqU1VDiMSL6yocZjs7fMfLoI35k/koHvu4ETN4Mg2t76ac0VPA5oAcWE2bm+Uk7RqJ2n1jVb1kvhsQA9126i/O33T1cOFMupklrSSTcS1wbB1vBzAxuneB8Ezveyq3K4eRpLXQ4ZRY2v5tD99tDg+DTTYw2Azsd2c0jcdiI5e9asZjBB4eajnAeXLuPNIIAnbzXPUc1PVxgdIggwSDzjUqzr8G87WZXEFpp04mRDRqAIJc5rf5K13CfCFKkG52io8CIMFrJ1b/rOtzbpus6cIf9OeDh9R1VwvTIDZ1zOEl8drA8yeS2nFOIsYch+Ygw2QNIgSdzqlQclQBogRAa3U+nysF9YlTcP4MDVdWfdxNhqB76m2qCjp4N9Kk97QDUcZAa2Q2eQHzO5k/ZVGM4HWr5XVqxpw2HNby7A5cx3/NbNrd9v5dZnxPiJBptnM8Fojr1VL5T5tjcCKuJ+DSfaYDnuAFpJJdpsrjHcGqNcwVK7LNAaYcQAzTLOqynEcFUoPdTfEixhwdHQxoeiWoY9zCIOmk6Bezrb6rjbJ7fX6GOqVqbi9gsAGBp+bm47DtdY/jmGZRpudWYHOMhrbEBx/E52tuQUnC/+oDQzK9pYSIzC49tR9VneOcWGIzAkS27DFj0I+s9Fz4/Hyl8tXlMZXiTCAYuOXRKUtBPX15JvilZzW6DkbKKlTzAaaCRvFgI91fJ7XFxzXa3uuJoULCOXNeXJppcJjm0wxzdMsOAv5nzeT62EaDkmK3E69L/APMZgROYQTHaTtv9FR8N4gGjLckFxHoTCsX8SLgG/KXaG0e/PotBJh+O16JNR2d4dBIeZA0J0nLaQrTgXH213vF2AQW3m0Qb23nTZUbsUbw6XddLfumsLxENc1wkO3A19txZV8meGpe/LMix0IvyiC1dx9X4bmnXM3rY6KhwnGS2SCSCLNMFo1Jhvqpjxpj7QNPSbe3oud4lJia73Cc1gPp6pNhLgZkkXtC7mk2M22P7o6VVtO/paTrEE9Feg9UxhYRF4/LrzSOM4vBzhvpKY4o2TLbeljy7LO47DVCY057a7EbJmLy9jscyqS4lrHDqTPbZKcOqhtUS4QCbjU6+y8OEOJPlLgInTfRImm9tSGtMydjbXX3Um5pV2kzYg+0GyU4lXGjC7azRIvueqV4V4Trsq3JJsCRJFztMT/ytoPChc2D5YO24Efz16LJYCi2oDkbOaLybgSTbW1laYTheZ9wXAnKXGRBN9djHofdbnhvgtrXTIPPNE6m31VuzgVOmZbLXdDrJ5aRp7q1Yo6PA2sYM8OBgXG1pHRogGBEX2KcxRY1rmQYIEQTvAudQRf3KYh1RkEGQCLgAZt5kWHT6lLYTDF2Zj2xD3AX+ZjhYiJBuSI1CNbw5wYfORchrY0kB0g3G9tevVXWDplrCTqTaetp7aKo4NgnUqr3Eyxgyxzf+FvIga2NvVW/D8Uaj2h15JnlAH6woG6GDy31Lrk/YJ9jNkLRruZ9uQ9oUgsEB15svl/i/xNWpYiGNDANHGJPWNgtvxLxZh6cg1Gz3n7LB+I+I4TEGfK523nLP2XX4558wX0xeNxBe5zyfM4knuTJVaJJuQmuJYbLJEZZt5mujpI/RJNMCftde7i8/JP8ADQPMFTYem8tzRHKZQPwNR0kMcRvlaTvrITeWiQnimF7SN9lPRqZAQBNo5cgPtog0N7d7IwQVnlw40zlSLJgQ4N6GD7SuqV9ME6A+q8vP0dey2oUqRLs2ZvnOWDJ1kzOuqlxOGa4WcQJkAgWvaYtccl7D4N7LnUuEE6aNE6d1ZN4eHtmZ/Pcm3X7Ln2axX5Wkm97OMW6XUPwXucCNBEc9pHZXNHw+AZm+s6iDECI6Kxo8NY0g+nMRM6H2R2WKfDcJqF0yL7b6J+nwiBcNvy0kbdrK9wmHnytbNttYCH4bjNouRO9jex7lZ1rFKPD7gRlMXmOmpj2Tn+Xg5xmYAgm8X03if0VxRy54c/SLAc/toVd4WtlomG+ZuoZNzoCSQSbQi2pmcNwaYytBykCRzHOfspq3hsGCYBOkkC9omNdYWiFQ1HN8tRsDNGjQZmCdT2smmMbIzQ4gE2kb3JEoTPUPDradMh0AWnUmbERIuZQ4XwNSNT4rmua42IzAggxqCIExcdVrmxrEgDSNNNCdraITuGgAkCM1p27qRWjwtrRZoO3mJm35AxdAwBzTk1E3MZQdDA3un6FIA3N/S/0SnEqk1Ggua2CLF0G+tjb81FXf1KHNp1iGEyBGaSOjtBJlXRoBzfK23W/1MoaFFpE1Ax2+kgEaESp34ubBQVVcOBixEHlqIEGB1JnokKj3znHla0S6WyLQIB3cSefMpzG0CCYIIdcttft3uq3F8Mf8MfMxty4TOVu5yg76xKC87xDTygOcGAW81hzJJ0B1laTgODLQXEXcYBmQAOUcz9l82p8K/wARWp0JID3XLdmgEkkdgvr+HohjGtaIa0BoHIAQPsm+w61v6rJ+PMU4MDWkgQSYtJWulZPxzRls/wClPH2nyXEPJJlKPCbxR8x2KgLeq+hPTz0s4bG4RDCNkfDLnTYtIv6RqFIQFwGLixWmW0HG6T8G2g4/DewBha7ywWT5gWi+ptH6qCv4qnDOpNOUwGyDct397knqVjqjie/REH9brl9cjfavYisKdiTB2LZb26JFtYOcQ0aaxMexT2Lo52gEx2+yVdhsvyt21Cpurw6yhygLyFrHcl5dMjGvow4LUeCMuUGfM8AQD9dR9E3hPCzKLGh1RztjlH2JlXdbCuEjyzlmbnykutfeymaxxLWujmbz6CwXznpU1XhDGNJZmcbXJHMWI9fovYPhzy+cgDRF3QXTABhhvBub81bV8A8yC4Bp1DRcjlmOmmy4zhbnWbUcDuXQ+BOjQex391aklLCND5yA9dCPb1Xqgp5w1xDJkjSbQSQNxfUxurMYWMl5vG17bkz10UtPDtkkNEnU6m+3bogqvD8Ja7zFpBteZBiIgb/un6HDy1zvMcp/Dp/LJ1rYRBSJtYBDS4ybAdusW/ZQuwjS8OcTy5SLRMa3TxoDNmNy0QBsJ1PcpPiFOWknQQPQ3hSSfHDQIvyA68glcU4iHWjbfWLAC5P6JTDvIc52w8scxYyeuicpYguMmDGnON1FKHXBgncjeNJjn0UOPp092gu1vse2hKfNQN2vzSRqNJ0UkTKh9ORU+Hdn8pAJFpBvBt+akoYeeXNDjcA67qbsrmtMSJEg5oI5W+ykcZhGgzud9T7qo4817qeRrS57zoLw0Wmeq9wfxGMQACHB4AJ0Ak8oP5Kyw2La50NEEibwOe/oVZiUPgrgNSlVqVarcstDGgxm1BLtbCwHX76+ULQuOcoJAqDxS4imDEugq5dVgEqk8UVjEdB9bpntPjfEaZD3EiOgSedbGpwX41SPKO4Pqeq03CfBOHpw4tDnDfr2Xr+2SOPW2vmWH4PXqfJSeZ5NP3Vo3wmabc+JqNpD+0EOeekCwX1HHOFOzRCzPF+FsrghznN7NaVj7rf0frYeu2lPkYQBu4yT1Ow9EjiiJkC4Wpr+Anz5azY6sIP0KQq+FsnzVJ7M/wDpdJzn5GM294Ox9104k7aK3oeH2PdAe7/xA/8AYq8o/wDTppbJqu9APzTefGe2crGC/wC68r/F+GaTHZfiVDH+lv6ry12iy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4" name="Picture 6" descr="http://t2.gstatic.com/images?q=tbn:ANd9GcSTAZpaCMq92LvZCxzWAPJKVQSIfg1h-zSoDYZPgQtz-_VpeQ6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357297"/>
            <a:ext cx="7000924" cy="47442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 — я надул пузырь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6626" name="Picture 2" descr="http://t2.gstatic.com/images?q=tbn:ANd9GcQV24i3cCwHtMueCW5As1XATWRjeZmI72aHLpOLtLX_gUZa2V9B7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357298"/>
            <a:ext cx="5643602" cy="5163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 — Боря — богатырь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5602" name="Picture 2" descr="http://t0.gstatic.com/images?q=tbn:ANd9GcQj2cu_7RVS_eSiSFPFkpLTeMZxu5ZU_GPOBZSII54Zx-sk63r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041856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 — едем в монастырь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4578" name="AutoShape 2" descr="data:image/jpeg;base64,/9j/4AAQSkZJRgABAQAAAQABAAD/2wCEAAkGBhISERUUEhQWFRUUFxcXFxcXGBgXFBgYFBcVFRQVFxcYHCceFxwjHRUVHy8gIycpLCwsFR4xNTAqNSYrLCkBCQoKDgwOGg8PGiwkHx0pLCwpLCwsLCksLCwsLCwpLCwpLCksLCwsLCksLCksKSksKSksLCwpKSksLCwpLCwpKf/AABEIAMIBAwMBIgACEQEDEQH/xAAcAAACAwEBAQEAAAAAAAAAAAADBAACBQEGBwj/xABEEAABAwIEAwUGBAMHAwMFAAABAgMRACEEEjFBBVFhBhMicYEUMpGhsfAjQsHRUuHxBzNigpKishVDwiRysxZTY5PS/8QAGQEAAwEBAQAAAAAAAAAAAAAAAAECAwQF/8QALBEAAgIBAwMDAwMFAAAAAAAAAAECESEDEjEEQVETInFhkfCBseEyM1LB0f/aAAwDAQACEQMRAD8A0u9J3q+dI11pJbqedCOITzmvQ2M5tw29iBFZa8MVb/GmUrnQV1ZCdQL9a1itvBEqZnrw4A1k8qCpNOurSdBS601umYsFlrmWjhFcy1VkgctdyUSKkUWAMCu5aJFdy0WALLUy0XLUyUgBZKmSjZa5koAFlqZaLlqZaYAclQpo2WrZLdaQC+WuZaNkqZaAA5KmWjZahTQOgIRUy0dLc06OF2kK/ak5JDSvgy8ldDJp/wD6eqaYb4fGpNS5pDUWZqcKOdE9kEWua1G8EOVHSxWb1TRQM1nh45RWihQQNB6UVLVAeQDWMpbuTRKjpxJqUvk61KmixRTBVJH1vS5RT7rw21+96A2gHWZ6Xrsi3WTkddgFWCjRl4WPuKoWqq0TTRSa5FXCK7kpiBxUy0TLXctAAstTLRctdCaABZa6E0TLXctAAstTLRctSKABZau2yTpRWmSTArUw+FCaznOi4xsRb4Qo6wKq/gYHWtRS9hf1qqsMVC9vmaxWo7ya7FWDCLdcy1rOYU9PrUb4eNz8q19RGfpsyctdDU1tnCJOt64vAoI0il6qH6TM1GDG5oqcEIptOFA2pltgc4pOY1AzkYLkKbRhSNqfbY60XPGl6zlMtRFWsHOtF9gFGNheaEQT/Wst1mlAFtxUQqDpVcRmpUk7mnYDDih60HLNUChU7+kwCd1XKp31SpGZMV0CtJLbZsU384/Wgu4PdIt8/wB67lNcHI4tZApgi5NXTh94kVTJV0mm/oKyyGekffWuezUZK51oiUgdam2iqQq5hooRbrSgH7vQ14XlTUiXHwI5K7lpgsGoWCNaq0TQDJXctFyVzLRYA8tcIowaJ0E0RnCFRMTZJVboDrUTmoq2yoxcnVAmlQaY7/lNADfWKbQkJ1k+piplRUbOpeHrR0OA0ArTNgB5Cp3sbH6Vi1ZsnQZagK4CDSLj5P3NDBNWtIh6hphNd7ojlWeXzRmsT5mk9NjWoh1NXKBQUrPIUQOEVm7RoskdXFUbxl71RxZPOhFkmlVjGnsWNqAl2gqYUKrmjn8KKBsdN6XdaqoxHnTWHwxVzpVQGcpquZYrWVgp026igjBGbiKdhQhFStIYDoPjUpWOmCW0jz8z+tLqTE7ijKb3BpZZHr5RWsMmUmBJvb79K4RRIruU10IwKIFMJb5WqqGqaQ1SkykLKTztVkOxrR1MzvURhKjch0+xROIFMpdSdRVm8IAaJmG9ZymjRRYJWGSdKD7MkU4laRXFBJqVMewTm0ATS2NximXG1pcKAoFvKEBQK4UtBPjTGiwTf8tqfWwOVBwnZkYpaipxSA2VhKUx+RplxSjI1JeSnyA1vWXURhqabjLhlacpwlceQD7Jm9+vM711KelP43ALbUpsqzFJjNEE2BBIveCJobeH6VupraiNuRZTBOk0NWGVuDWmgedFCfuaXq0P07Mbuef6VdOHTWiuNkzQSwTc26D96r1SfTAJwqaYawyR1rhZA3Pwq7UzaI6i/wAJqXIajRdtmNB+tGThJ1FXSok9Okyf5UYJ6nyj61m2aJCa8GkG4oncoHn6imQ1eukJ3I9aVjEikbD1BqjqJ1BPypzw/lBmrLWqlY6MxOHAOhpiSBZB8yT9KN4ibmPWPlV/ZyrkfMn9BRYCwdMWt6/cVz2gwRb1VvRF4PyHlJrisKAKAQsVr/iHxFSulVSgBLJ1qycKK6rD9Pjep3J2roUjBosvDCq91G1XbQoVfuydaNwqFwq9MpqDC10tKGgtSlLwOKCoQKMmBtNKhUamPvyqpxI5zWVtmtIZcUf4Y8jQ8s9KVcdJ3iqoTOpNIY8FI51DFLIwwP3+9MJZjYR8fpSA4XkpBJiBJJOwFyZ2ArJwHbcNrVkbzBalQSrKYW0y2bZTuyD63ApXtgXFhrDsJzreUSoI1yNwog8pMf6FDnWbhOxWPKwO4UD1U2Pqqom+xlNzX9J65XaBL6lOe6okSnWLAWO4tQ140c6xl9nsZh/xFsLCU3UYBEbzlJt1rVSwCAbEG4M6jY1UWmhxcnyjvtw61U4/7miDBp5VxzCIG338avBeTiMarYUyMYdxSaWhNrV1Qj83xpYDI4XJ5fCrIcik0Kjf5Vcuq6UDNEY8D7FGZxAVuAfOKyEYZatBbnoKaRgFxoaTCzWyEa0NyOQpIPOJGUhQjmKgdUaVFDWQVAtI1igoYJ1JHlaupwSeU+ZNAgqsW2N/gDQxjEk2/wCP6mp7KnkKt3SRp9KQzi8Qdh9+lJYjFncH79K0DljSkXmkke9B87etCAU9qH+KpSqsQZ2qVQHG8akz0Ma2mx/UU2hxXKvkR40sOJMyqefhEiDfawivY8B7USENoQFuqIBUrKhEGO8KQbkz4ptMnUgk5Q1r5QOJ7VCTvREJg/of61E+cTtqKhaUdCPS1bEjANBxa1hMpj5/pSziVDb9aoXFRtQAm5i1LsVR6RVO7SNSo+X8669hj+U/Sl1Nr5mtMEWGU1J8Ob1gfrRGsI50+M/SlAI50VGIjnSYYNVnDx+ajKSNbVkpxFXGLqKZVoPhmx7fgzH5nJ//AFmPn+tbfZXFPKx/EUOEFtt3D91YCAvMVptc+IDXrXn8A+fbcLCZOZ2BMSQ0qATtJgetbHZDtC3icTjCwypJS4kLUophcOPJSbAFJzoIyqJMKBrm1MS4NY8G1gMQ4ppZUZPtziAeSBisgFovktXk33jmNpub+pr3XdgCMtu+zmCPe7wK5dAT614hUSb7mnouxTFw4eVcWqmU+lW7q8WrcgRCDR2mMxCRc6/C5/b1pwYPnyJna1Z/EC4w626hbYQod2oLJAmFuJUISqZAUCI2T1jDqNSUYNwVvwaacVu97pBlNUZvCmxj79aZQ6iAXIKz70e7PQ7x6TWlw/GtTy6kfsauM24ptUxOKvDDstnILC1uvxojIvpWgHUwOvqKG7iQCAI+N+lo8/h8JsraI4hq1xS3s4rVcxIO1CbSnl8qLCjO7nkKGhBJsK2UFIqpfTqBTsNojh8Gkm/7UwrAtJ98wDuZyjzIsPWrrxQA2FZXEePZRASDI1OnqKWWOkkaq+CtrEgTO4/es53suzc6DTU/vXknuJuzIUReQEkpSPIDSrHtA7u4o+aiT8602SI3I9F/9PNbFXoqu15RXFiTJUZ86lPbIN0T40l2Nrax0EzccrH4+VOYHFEELQYKBM+kHe1pEdRtNIAkGJEEajQ5gUzO1qd4OwVuJQAFFRSmFSBKiEiYgjauSij612R48XmU5zK4MgIUAjLACVKIgqOupMa3BrfyZvzn6fpXm+zXZ8sFSnCmVX8KMt1JSVC9yAZAB0g2E1urjZceldUeCGhlOCSNyd9f2phnCIIkqgfH61juaXUSfvnQ+6Oyj9arnuI1HktbGfKR9az3ymdZqnsyv6VDgF/1prHcX6HCE7H41wR9mrDh6hckUVOCET9SBTEB8PIVXMKYLKRsD1n+dLrSiNFT6xQJ4NHh/AcQHWcSnucjcqCStyVBxJSJIaMeQnSt5lt8FRbDDZcMlQQ8uFEjxeJKEnQGTyvNMYNoqwjYSYUWmROkeIzfXQH4UvgmR3iClSpSpJ8RnMMwB0903Fr73rg1Jy3cG8YquQ2CYxDSPG8l8SDCpQoGdQsZuWhAHUV5Z7hS0qhXhOsWMgzBBSSIr3OKRLZuRGUymxspel+dec7SJWl1M/8A2kT5jNNa6cnuolpUZCcArnVxw4/xD5/tVRjEzc0X21HnG5/lW+SaRk8UdeaclKgpAZWooGbOSjMVQAkg2KIuCPFANwR4BtWOSgKhlIDKgFyStx4LCINiBlzQDc55IsAHn2W3E4lRTmV3LuUysFORpgJCQFBOrqzcXKjWR2SxiWkJ79QJT3ABKVSRh1uhKgEGCQgtxOsnNWU52qIlGKxqPD+ozxrFrCGyy4lSm3HAcqSA4WwoQZjLBTlOqZXfYVt8E45naSVIUFEXASCLGAQATE661kcDxDTrrqu6Rm7zEKyrTnAzpdxCSM4IMnKSU/wxpArV9ggBLS1JQNjlJEgKygpSLDMLRtTUr9rKUHe5cGoeInUNr/1JSPqfpQP+ouFwDKBKJuudFATYdedIr4eTGd0np5+dqw8BxdCniUZi2ApKTmgqSFgFQgWkiQOUXuYHSFq6q01cj2BcxMT+GAd4Wf2ojeMWNVA+Qj6k1noeaABAncSpZmbzrHyrruMCulFGqZqpxSjv8hXITqVFM6Qb/CslOKA3o5x6BrFFDTDYjh4MSo0q7ghFlD/MJohx4Oh+RpV3EE/zoyPAs5wMHVfwFJudnwdFD5zTSnDzoC3Tzq7fkikJK4D/AIh8DUo5dPX41yi5eQpHxhp9sFMpEJASRfxZdSb2J9NNq0OEcTU0sKSYNpMZjEpUcoNplIPp1rzmWL/OnMESo8uRAP731rmeCqPqPZHtWp7wL8Sv4oywBJUVGSLQkAAXJvGo9a48I1Hy/Wvi+CW6hUhWRNiVEkJIsdBrrsJgGvX4HiC3Ws6FqXlgGO8HilIyzlgnxAxJtJvFa6c/JElWT2DT6fEZ/MfkEj9KMcYgDWT6153geIWpsB0Q5KpOyiDJIm41Bg9a0FI61vFJoyU7WBg4w8xXDjTzpNxYSJJAA32rzPGO0qFgIZXMkZjBmJgZSJkz0NjTk4xGrZp8T7ZBDhQElRSoBV9rZojQif8Aaa2sJxBp0AoXmtNj4gDzGo9a+RNulSxJ8N/EZOgMZovrAvW5wFLy1oIV3SQQlJ0CgFEgCbr8R5QYg6VgpuzRxVH05tI/iruL4m2wAXXEpCjAJgTzrNw+YJSFKlQABOkmLmNr1hdo21PqDeZWQA5igEqlWYLQLRBGWTeMogTMaSwrI3pLJ9j4JiQ5hmHBotlpY5wtLqh5WNA4cPxB6f8AyN14bh3a/FNMttNtKKWkIbT+EVHK2nKnMZuYnlrRW+1HEJ8GHUD/AIcOnmCNZ5CuZrJD1on0p/8AuleSf/kXXjO3XahLGNS0oWLaFEzYAl28Qf4R5z0mlML2l4jP4jLxSRcFlAFiSNIPP4157thhhxB5Ly1lCglKFJCBBS2VqSZKjBlw8xbbc4B9RBciPaLtKEvgAe7lM6JMlJtGsyUnlmrW4dje/SgpHiXYAG0yRAJIG1AbaAJIABUZUdyTuTvtXTetIzabOSXWJ8I0xh8clLicmHSlwZfG4x3gCglJGcuTfKNANE8pPmeMMPNuIyoQtUkHIpKwn3RBWPCkGTvtrAg6cVwmoeTnlrKTtq/l/wAGPhOP41CklptTZJGbwBUpkmD3jc6QDcb2g16HhvHl5IcQUQVKBtqslxchP+JS9Bvt4RSkUpxJoraWlOqkkC8X2v8ALyoWHZcepapJfub2I4mpTZKVC6SUnUG0giDf40Ls3wLD5EZVOhXdJMQTdRbBTGW5zLG+oPIx854ZxB/CvBlYOVRAKdRCjBWg3HWdDBnp9O7PuNJbQClV8O2gg5iiELQ4PCWdPGvnZEQJp6kuKPU04aet/c/QLjAhpQQCVCAQSMpINxv8OkUscZ1q3aF7M4kgGO6QBM6pBBuUpk6SQKzgw4AVn3FEBGs2T4rxBveumCTihS9rpcD4xlFTjRyFZPeVC7VbQUmax4hQ1Y+shT1CXiKWwe81lY2hqxdZBerhdp7BbjW9pqVj98a7RsDcfLQAo6XjYR66/c1dl+DEAfZ+/Wo6CBI21ojLOYBUSbJ6kqzR56CuE3PWcIw7aci3VFSUgBTJulbkLcQHAVGUlOUBXhiLgDxHW7LMlPeLzJy90opSFhV1qSElSUm3hgZo3O1ZvB+OBwDD4kJSUkJLqwC4kZ1lwCUm2UkeKwi8eGPU/wBlcMOOSUz3bYIWpKbkrzmefiAjy5UkNo2MZgQ4kvd6jwKMogg5ktd4tMiZMJPrSCsSLa3nQcoBN7WJA13HOtvi3Ekw+QUx3q9zmylju21J5yrYWibXvjNJZlwrcKTmASkImUpBKpXGylLtWsJuKMJaenBumleeQWYKEFJMQTeAbyNJ5aTOk6iuYlCSnxNBSRzCVf8AICDJ5/vTyBhgVgvKIzJyAocEjIkqUYJg5pTHSdKiA3nUJcU0SAk90qYIRJMKkQS5v+Uc6HMPb/kvuedxHBmJn2e+vuIB2M+BV9eVZXFeEIQC42ghSZUUqS5lIFzI0tBMaa2r2RadKQA25pshUe6JgQYuBeTYR5Z/Gez7r6AMr6FD82RZkXBSQEpkGedPcZvVgu/7nmsL27VIC0tx/hlJ9JURX2nhmPnh7DpVkBYbcKsxAAyOKUSqDYAaxomvjTn9mjsHL3pVt+CsD11Ir6/wzAlPC8O06lSSMMy2tMQoEocbUm+hGY/Cp1p3E00ZRk8GniXwkNyuM2ZI8SvEqXVADw3MIVy93ypZ7HJS2+ofiFpJzJSTmH9ysAyBHhWDvZW+hnEFICGVK0TLgkhITHeJlSiYAh0i/wDXw3He16Fpfbwv/fCUrcMKSQoNtfh3iIbAKvOOY5ou5V+cHS1UbHneLnENyHm0NkBRQO9VGbTvFpbMzbeKS9lBEhxBEhMhOIIzHRMhiJOwma1OGYFZw7vhWCtbqwITcOsKaCffglJMmbWMTTnBOHONhoqQvwFaSnKmT3jqHAv37JGUTfbS1Um7pCn0mhJbnbdrv9PgwBhE58nepzzGQNYkrnll7oGfSip4ckx+Iq6igRhsQZWLFAsJVY+HWx5VpM8KUjE5lIVl7ote62E/3QaB/vDKdoy9KbS0c6VFKsvcrw6klKL5lKPek5jCPe8Nz4tKFKXcmXQ9MqqLeF37mA7w9CUkqcWAk5VE4Z4BKv4SSbG4trcVZPDmyElK3iFmEkYZRCiJmPxR/Cq+nhVyManE8L/6bJlGZtsNBUIBIT3RJAzABB7rTMD/AIbXbwfhSzp4U93BU2CPA43mV+JEeOYSVH5w7lfI10fT7cRz8nmRhWlOd0lx4r0y+zgGwzE+J+wiTOkXmKurhrYSpRL8IMKPctiCIJgF+SBmSSRIGYSb1qN4WMWXSAUlJR7zOSCz3Ob+9Ko3jLO3WjYhqWlI8NgtA8bXiC2W2cw8cJAy5oMcutSpypmj6Hpk1UeyvP3PGcb4Y2UtPI70gOQCtDKU5VS2slJcUopkpTOXLmME163hDi8jRKQlRbStUBkK7stwFkC+XNCcxTlkbgisrjmHSMGhKlpBQe7y50EkOvhwr8JItnPhkmxNavBMayWGW+9ST7GGIBPuBkL72yImEi2wJ10NKVxVmkdKMJOOnHH3x5K9q2SpAVmCe772CUSHMq1BIK20wDDepABudJrxbDeVU+JNzMkrEzeVC8a3IFfSWmWi0lpJ7xMKBNvdUcTcg5TGYkeGT4fWk8T2EQoZkKUmSoATmH5hvKjqo+9Wmlqyhwzg63pXOe6H/DyBNAcxiRYqA2uQL2t8x8a3cf2RW0Tmj3205kIFi8sNpKhm8N40JmTpFfMe2XAXMO+RmSoK/ESUkxCtZzgEGQbXsR6brX7dyNOGo1c1R6bEcXaQsoUsBQiZ0uFHX/L8xSeK7QsoKQVTmI928AiQo9LjS9eFfeUo5lGSdfXUj60PINTa/pqZ/Sh6zNdiPavdq2QE5ZVJuNCkczzrWYxKHEykyPu1fNVm5KtY8rnStPhHFVtBYSJKgPTLqY5xNC1neQemux7ipWBh+0fhGYjNvpz8qlX68SdjMVfZ3EtmVtLyrK0pOVRzFBAWBAkkWtQW8OQtI1iABe4uq41v+preHbXHdyhpKUDJ3pzWzEuuB1R1gXAAtEWpXBvKUrM7AK1EqJISm6u8/KDFxt0FcLml3Oz05eGLOPZXFLUW8+ZUpyhQBnxSFSJ0NxsbyK+n9hMb7Q0SpKAczaFFCGUklxThByJRdMZLndKvX5oDJSqU5kKKgsLSDrmE21mTPUcq3ez/ABnEMIysGElSVEXV4mwYMCQn3joL79Ic42Nac/B9jSy4FoPeqLbam2xBN/xcO3qkgC6T4QOfSvnWI49iZUEvvQDEBxwAZdIAVAgD5UoeO4wqStrv1kbJQpRTKy6BmKZsq8jcTAgVr8K74nOpltPhUkheCdTOa8qVOWLGQMsyZuZqX7+MHRo6q0cyjf2/kY7S8ZeQ9lD7wAbY0ecF1MtqUYCtSST60PH8XdGEwyg86FKViZPeLlWRbQSCc14k/E1i47iCnXFLUZJ//FhzYCEpGZUwAAkToAOVXQp1xIT4ylOYpBRhglOY+IgF8BMwNOlQ1K3ydUdfSUYpx4+PDRrcM4m8rD4ol1eYIZyFTiplTyc2W8iUgzGwPWmuDocTicKFPKcDjjRUnOpUZu5cCVA80OoPqdoJyMNgyo5VPoZEhRC/ZchKQoJBDeIJNlK1TExyouI4hkKP/Wlam4yFDZhERGVRUAkWT7s6dKai8fncifUQbdKk/jxX7kwXfulX4qxlKRdajJWSE72HhMn5GvpPBlk4Fg6numzJmZhZnnN6+W8Mx2IlXcoUsKI/7VjlMgnu29RexURc16nhmGx6mQ06pCGgkJCVJQTA0TlQLR1I8tqtR28nP1Gt6uIrC4Hv7U5/6Q4pMDwibbF1AgHa5F/PSa+LdmHIaIMR3qYmCLluQQbEcxpX2ziPCXMQwpl90OIUIICSgGFBY9xQIuBodqwF/wBmTMghwtQUwG0gCQQEkyokmct5nSrWqkcj02BwDSPZHj3SFGTlJSlRCFtLDeQkgoyKSkyJnMAav/bc5imkMOs4lxKSIU0lZTkAnK4AmLGwk6He9tbDdmAlKmxiXIUBmSO7TIFwFJgzE7ir8f7IIxpUXnnpWEp8JQAEpzQlIyEAeNW35qiM0jp1fdVfmEjH7EcZfxvD8OrFHvyjFPNguALgDDgoK8395ClT4jeACa2mmWSQDhmgA8Gye7QAVFTqS6DN0DKg93oBFzNvP4bCtYJtOGw63hle7wLWUhQW7kazpKUX8ISMogiTzIHpWsCgoBU66mVd7HeIgOEk55AIz396SZ3pSmm8Dg/ak3+ZMziKUezOH2dpKgSlRDSEqzBLf4iCDKBJX4RI1vVsGEhDE4dpWYqSSpCCc+daAtSssqEQcpEeEVkY7jjCnSwBiVJU6Q73jiEN5gtKe8MNqDmhMmPdTpNlne1DaFobQHO7Q4VJPewE+JcOJQG/CqIVYyMx9Z3dzRyio7W+/wDqvJoYRZOKQpbCEkgJUjIjKFlspK8kZZCjniNRT7rwUw8Sw0hSbLGRoFSlsoQFA5ZbKVyuExdRquGVhFQ8p9XeyVSXB3shRAOmabC9psbAilneOMSoD2lQWZX+JAWdisKMm4Bk8qlTSv6lzmm4u+El9n8ieLSDw6cqAUvoSoZWypedxsIXnjMnJ3lhP5etek7MNJ9gw124OBIKcreYvd0oJVmjNmyQNdDXmMZxrDFotFGIyKUFFIeyjMkpUk2BEjKNRNqSZ7SLbSG0qWllJ8KCq2UDKAfDBMWkR6VS1Uo0ZSanqOV1mz3WAQksNBQAKluJSvwhaFLTiQCgm+acsAbxW43g3IVD6o8eqUKi9r2mLjyr5artaqAEkhKFZgAshIPPwgQb6irr7fvEZc6hrMLdB8VzcqHTS4uLAmnDUSVBr7XJtSWc9z13aZwoWlalElHdDXwx3z4Ay6EjuwQrWwNiBXy/+1hcPNEWlozzMK08r1otdoUyO8UsJ3ALpEAHLlOZQkEk3TbaNaze1L7L68wJUEp8GYE6mDHiMA2PmI601PNmDra0jxPtJywYsIFh8vr69aH3x0m37WH1rWeaBTHdpHMpHiI2HpE1nuYMg2N+ojpWy1EzCgTrxMCAI6XMyZJ31NEw7xExEQRtvU9mUdEz1n+dXGBcH5fmn4a03JAkcS6TeRUricKrdB+VcqcDo/RLzTWWVoby6kqQnL5kkR61np4xgGz4V4ZJ/wAHdz/smvlLmKJPuCearHz8dNcPwuJdghDpQd0pyp/1GB86n0q5ZpvXZH0sds8Iici1f5EOCf8AaB86Crt2zPhDpPmB/wCc/KvP4DsUty6loR0OVxfwuP8AdWu3wzA4UjvXgVC8KKQP9CUz6E/GpagilfgMrtjOjZ/zuH/+P1o7XEMWu6GUgGCCoKjoQSRPpS+J7Y4dA/DbkbKCAlO/S+h+FYWN7euqkISgSIkp2gc5neobS7Db2rLNTjXF8S0YdxndqInIy1mV/qVEf6q847jFOG+IxTnmtX0zqFK4zijzxlxQWR0AjXZIA50JpZGkD751C1GuDBzTYbIAb51eccjrINP4THqQPA20OpbClf75A9AKzO9PT7/pVkq0k/e9Jzk+WCkbau0+KywVhI0EBsCOkC1Kq4ziCf71RtqFfoCI1rPPU/KdNa4lUQZt5fvp/I1NFb7HXOM4g/8AcXPVRnfT72obnGXyIK1FP/uUIgjr5UEPqGk7fcfzrnfK0vpqNdo0p0PcdaWLQpYPWD11yzvTSMStJ8OcdRY/QfWlkuqAmTr8etFViFga/EbdPnSoe9hjiHCQSVEgyCo3B6EGRoNK4toHbWdh660D2tQkT98r+lc9oXPp9jfp8aQbg3s4/pVXMKneOXKZ10+7UurGE3j1+P7fcVxXFQYlJ36DSOdOmPA0CUptbnGmnLTnUcbJiPFfQ9SQSJ5fvQhjQem194j+VdVjEjn/AF+z8aKCypwq4tJ6jWDt1FjVV4cmZT1MTB2NhptRCvcE+W4ImfL+lcWki5Udrjpt8frRkBReDm4/XegDCqgGD98j6VrNvG0Knodfu9VXEZtJPlt986MiqzMU2oEE3ifnQHGYPL6b25c7VqqSrzi31/nVHmyNR9KaYGcUCDYW15D5xWfiXiRYb26bWrZWuxgR99f2pJzAIuZgzG/6enwqk0KjKU2JsYJ2/agupXMpvz/rT+Iw0X970sI/X96CQk6mD5x9+tapkNCJeVvr5CpTqMNImJnepVbkB9FHFeGM/wB22HFDYJK5O3vW25bfEb39oy5htmIkeLNaPKNPOvKd3pqY2/r92qIP+E/p9/tWVleo+yNjG9qcS4buFCbWQct7zdNwL/xHSaq5xlwCE+DUyFKLhnwmVLWTt01POkEp8z6XHP00ooTeTPw/U6afSluZPufJHsSpYla1Knmoq0nabb0ICefwPpRCkayb/wAtImoQPTQdTufmaknaUSkb+X3NdKhsZ+P6iiKQTYcvhIB031+VcSzO9gb+uutKilFFSo1FE2vG/wB8/wCtW7sTYWneZjr1ogbI5iOh6X+XzootJARzBn7tXQmeYOunnt8KN3m1yPK2mpBFdQgdbXt5Dnfn8OtA8Ac8b3G/0/aqkz+b59YEUw6ubZbefkNtKqSkgWA16dPscjQVtQqW1TZR8t9rSdr1ZoOxMm877gpB6RemH3ECAmTEyPMC0nWwI9ain0mCARE9DfUj1j4U7IdA3StIBFxAnTdM/vah+1XgjqIPI8trV1eNhMZVEmNjFgZ/oBuasjFkmCmAN4v4QST9fOadCwDRjIhR02M69OZAmfTkasjFoOoEaHT7veavCNvCSCNSdT7t9dIoLWFQmRMAx8iDyN4k8qMDoisWgTAB1J5yLkfH6eVFRikEWGvU2JNoGtqorAArFgkE6bTBJn1y+VCRhQlSCBoUnWbhWYC2kAx6fEpCGXXhBAN7RpG96o7iDa5vBvpGmp30+A51n43DKCvACEgpg8wYT6a/I0dxlSiALLAEi+vup23Bm8beVPaOw/taxMjQ6etz1/nVvblR7s/at+V/61m411WdQEkSYOswMyoGlp2+dBGJcGYDa0kSJ2vz8Jo2MRvt4tMEGBf57T8q4X1QdDe3Pn9+VIJeQoXIB0PKeU9DXe7Iukxy5Tt6VNFWNr92YuBJ9Jmfl86XXAPIkxeR59KsMWR72hBj0y6HaquPBRHnJ0kzB9dKQUQwbW9Nfv8AalXsIlW4EbGdvO9MOYWyiPet00g/rSH/AFRxBNz4ouQLzvB8/u9Wk3wL5IrhBJsUx6VKAeIq5T/lqVXvJtBXnDlJkzJ+prmHN/QfU1KlUuDTsNYgwsAaZTbbUU+ybJ6qE9alSsiu6EnXTOp059RTuFMi/T6CpUoYhjEIETF+e/uoqqffA+9alSkQzuJUQFRb+qaWdUcxvur61KlBJ1xRj/LVWVGPvmalSgRY6D72NcdUbVKlA0UzmNT9xTCdvX/iK5Uo7Fx4QNTYzaDUDTaBb5muHX4/rUqVRINo/ID6Gn8OkGJE336TUqUhoUbsQRrb6E/oPhR3RERzT9F1ypTYBEK+/WKupIDiIEe79RUqUIaMh8eE/wDvP1I+lqOx7qjuVCfVLRPzqVKpiYLCpHzP/j+5+NJrUZVfc/8Al+1SpS8jY+yfB/mT9aT4cfCfI/8AE1KlLsHYfYPgX5j/AJCrLSJ9f/JX7D4VypUR5H2MRpAgWFSpUrck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0" name="Picture 4" descr="http://t1.gstatic.com/images?q=tbn:ANd9GcS2od5XEFAO2QrhScyc__TznPHMmc4vwaOizvc0guEj1V8UlzZRO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6485389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 — вышли на пустырь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3554" name="AutoShape 2" descr="data:image/jpeg;base64,/9j/4AAQSkZJRgABAQAAAQABAAD/2wCEAAkGBhQSEBQUEhQWFRUVFBUXFxgVFRgVFxUUGBcYFRQXFBcXHCYeFx0jGRgWHy8gIycpLCwsGCAxNTAqNSYrLCkBCQoKDgwOGg8PGikkHCQsLCwsLCwsLCwpLCwsLCwpLCwsLCwsLCksLCkpKSwsKSwsLCwsLCwsLCwsKSwsLCwsLP/AABEIAMIBAwMBIgACEQEDEQH/xAAbAAABBQEBAAAAAAAAAAAAAAADAAECBAUGB//EAD4QAAEDAwEFBQYEBAYCAwAAAAEAAhEDITFBBBJRYXEFIoGRsRMyocHR8AZC4fEUI1JiBxUzcrLCgpIWJNL/xAAYAQADAQEAAAAAAAAAAAAAAAAAAQIDBP/EACMRAAICAQUBAQADAQAAAAAAAAABAhEDEhMhMUFRYSIycRT/2gAMAwEAAhEDEQA/ANalsbnYHmr1HZSwKdKujtq70grolkbMY40idBy2ez7rNGxHd9375rQ2ZhYAFyzaZ0xTRqboQ6vL4INOsJgm/UeiJgrGywABGeNuik5shFe4FRFUJ2FFRro0T+1vdHcAShbQNE7FRDaNpAFys01oE5KJW2ukO6XAn0VPadoptEh08Iv+y0iiJMs7FtRcLghGfV0WEe0xFpF1ebtzKmDfgrcX2QpJmxse3ltsg+qunbGka+HHwWBRdCuNfZZyRomaAqb8fchNV7OY8yWtPUKqypbmnp7Q4HMqeV0Vw+zI7Y7E3JczH9MY5hYpC7Ou4uBkLE2ilTBuBfRdeLM6pnJlwq7RjQpU6RJgK03YS4ndxzsrNDZSw46rd5UjCOJtldnZxLcGfh4o/Z/Y2+TvTbQR6rWpVBGijSqbrpFpXO80uTpWGNmdtX4fI9wg8jZZm0bK5hhwj59F1TNovdR23ce2CN7lhEM8lwxSwRfRyRCaF0dLsNhZJEE88dFVqdgf0u81us8DB4JGLCaFoHslwMGAqz9lInktFki/TJwkvAEJoUoTQrsiiEJKUJJ2KiTNtH7rY2HtGmACXd7XMeC5XeU21FyyxpnbGbR3Q7cpXl2g/YIe3duhhO6A+0g71ullxczqpl0CJssdiNmm8zQrbc59Tfce9NuUYhdfsW0OLZeQSQCItAjVcAKi0Nj7QLQRJjr980ZMdrgITp8naVqsCSQFRqdrsb7x1jC5v204cfNC2mnGsrNYl6aPJ8Oh/wDklMOi/VUe0vxHvCKcjiTnosOoxALlqsUezJ5ZdBnVE3tEGUt5b0ZBt5TZUKBKKxJgjY7Jrm4J5rZ2eraFz1PaPZt7pEnOvRW2drN4Ec1zTi30dEJJcM2hXFxN1DeWA7aLm8yiUduIEKdsrWbhrZVN9QZ4LOO1mbpjXlNQoTmabdqA6oLqxnh8VWpAusLRqp1DaBdVp5Fq4LlGtAugnau8h0mkZVmnEEEZS4Q+WgjNoGqVOq0uGRqSq4YAFFqmkM1aW37xjQBTNUALLbU4KlW252MJLHqfAPIork069a8lZ2012xZV6u0koMrohjrs555L6GeZ0UYUoTFdJysjupJ0k7CjLDCcKTaJ4FadOmGj9EbegLmeQ7FAyG0SmdSK1argb6qq6EKbYnEqNplHbRKmHqbSm2xJIanRccIwocSo+0S9opdlcBX0m6qpV2a5jCOFKULgHyUnbMVH+GdwWi0qzSCTnQKCZls7PecBWB2RUiYW7spGqtuaCQsXmdmqxI5pnY1U6fFTpdj1DNvS66YOAUPbCbKd6RW1ExB2K/WFB/Zz26jzW5Vq2VZvNNZJeg4R8M6n2a51yVM7HA4q3V2sNvlVH7cqTkyWooMyoGiCIUPbyVUrVSboTapVaSdXhpsqjVSfXBws0O4olKrCWkeouNfJuo1IF1FtUWQq7L2lCXISdIiat7IVQyUyRW6VHM22RTKSaFpZnQ0JQpJk7CiKSkkixUJ+BCHU2rSEoQ30ZXPp+nVq+AH15UQ5GOyhROy81ZFgw5TDk42Xml7BADuKiKiMKai6nyQAzaqkKqF7Ep200qCyw2qEentAWY5yj7RJxspSo6Knt7UX/MQMLmRVKl7UrPaRe6zo6naoKH/mQWB7QpwSntIN1m9/Hg6qL9rb/UscUykWFG2hbjL9WsD+ZDYG8VRlEa0qtNC1WWi0FIUxwPmhNaQp7xRQWi7Qog6pzsUuzZUTUcl7RyjSytSNNuyADKZqz948SnDzxRpf0NaLNejCrkJF54qJK0ja7MpU+h0kydVZNCTJJIsVDJJJIsdDAJQi+xUCoUjRxojCbdUkk7FREhKFIqKLChQmhOnSsKIwmLVNMnYUBdsoUf4Qc1YSRYqBDZhwUhRHBTlOCix0D9gOCk2mApSklYUPCUJvrHje3WxtyTpWgaI7qeEkk7Ch0kkkAJJJJAUJMnThp+E+GZ8kNhVjJJwkiwoSScJIsBkk6YosKGSUTVHEeaZFhpZKTxSCaUpUljylKZKUWKh1Ep5TSix0MnUHVQMkeJCg7amj8w87/BS5x+lKEn4GSlAdtjBlwHgfHRC2ntBgAAe0HddeHmTpYt0UvNFFrDJltOqxfUbG+0Ta4IuDrAwp+3iQ4OBxgZ1yeaN2ItmXwMlKAaroHdzYXAuM+oUP4yQIBkm1xEJPNFD2Z/C2tHsvsj2wcb90jBjPgsSntBNoH/sOO76/XF11f4WkMfIFy02IOhzGOimeWLVJlRxSi7Yq34ZDwQ5oJJkuJO/MyTvcznquf7e2c0K4Dd4t3WmAd4klxB0J4LvqRnSFxv4yB9rAyackg7pj+YLu/pFzujKwi2ujVopUXNcJ3gAS4Q6zgW7o3Tz706WCs/wJgQQTMQD8zZVocWAOM73fEbp3Wmm5u7xsWe8b3jVdF2JszAyzYg1BhzcxPdJM4F+sLTckZ6ImDUZuzJAIIkSJvGnC4uoStDtktbUrQ3vRTIOm6PZndJ8Fi0alR8kNsIizjOhx59B4KlmrsTw30W0lWeKo/JODG64W1vySpOe+SIAvgOI6CJT34i/55Gts3YTnBhFUyW73ujNtccUPauwXUzAfIa0bvcBIy3j/AEgc/VbPZLSaVIi8sNwIkB3A8uMKHaTT7T3RMcgcui5abEc1ySk2dCVFF/4cIeB7V0QT7t5B49PvVZwK6qtS77TiJGmrh/br1XJBy6MEm7MMqXASU0qEpby6bMKJyolyjvqJclYUBd2O55LhRpuBJMue8E9QBCSzNtoTUcd4jp0SXK+zui+EbQcovfAJ4AoBpV2Uxv0+/unUQXaa9FjDtx4aG1GEEgg2IM3052XRrRx0dCypIBTh65JvbtT2e6LEfmi8TwxGAi7P249rBNzvEk8Rn1S3EFHUSjbPsAqh0n3YOJn7j4rmK/b7odDQDFjMwZ1HRXPwx23WIqNDd8wDMOJA3ovBxdZ5ZpxaRpjX8kdJS7EY0E3mY/LEFo/tzcqvS7OElzwZ32wW92Wxcw0cxoPBSO218+z1H5SL7trnlCHS22sBxECIb4Ta4gxniuJf6dodvZDfaglssNOMu/MQTjTJva/JN2v2dSLm9yLHV03g6niT+8qvV2naHVGhrhO64wDTJjesY0GLqj27/FMaHEwACST7MYjhyhK/0L4NTsSnvhwcN7dIjfl5AgwN45U9p7Hmp3YG7u78AjTx04wuH2b8WVWlzQ7I98WAgWvzI81mbR+Jq9V8ve502Nz44wqab5Md1I9b/gmuqTDAd0CzRi8YPGcKk3scNrNdObgcXEG17HpZcNsP4rdT3W75DQMTgybmBMH7ldLs2z1CGH2zZcBb2hJiTIuIyEnwXCSkdOxpmANSNOP1gLV7NJgyIxrM8el5XEnYXNJ3q7G2M7zzbvA4j0W/+D9tFSm9wcHwQ22QQXEzb+7njgiFX2OT4Oklcj+L3llTekgGkb2MOipB3c5i+AusDlxv4yp//YaZH+g7u75ZvBvtHEGNNOckWWyMzG2OgDa5O6N7uuMECoSBfh4CV1/Y9TujEyRki7WtBsc4z45K5Hs6sDaJilYlxfvSHw0R7uJ8SV1XYzYY0Bzj3nzL5/K3IIk8gMJsSKParia1UTAcynMbsaQZN/JP2bstNgcA4zaZI5408lS7ZrfznSbexaSYBjug3dnjgX5KrS2akGueahIjJpkGRJMDegY+7LKZpE3dtAe1zbG0ZtkRgj1Qez6FOmIDtSZkTaLEwLWxzKwuztsp1HuY17g8NnvNIENcYiHXz93k1UUaVN7y5263QsIJLhAgSNFnXhWpHWbA6zIkCH+8ZIuc3I+8lVe1j/ObfTnxcDjyWb2P2yNyi1oc7ea6LxBc54uJscK9ttR7ng7kDESJiSdCtLSIpvoF2USXM3yS/v8AvbpdEib6aYXDVfxVukjduCRqLhxHpC7yjVqMqAhoLJnJBwOoOvBcVX/w+quqOcHM7xJE70gkzwVY8ij6TkxykuEBb+KhvXHd5ZxjzQ//AJXnuiJObW0Vul/hzX/M9muN456tCxKnZjKT3h5FRrHAS1wZLrC1jPgtVlvizB43HsM/8SvklsAC1wmp/iOpIJMiCYA0+4S7O7IbUc4NY4zuuDPaNwCN4b27a0mfJaNb8NU20pdU3XCzQb70tBAMCQCfzRA1i0jn+k6WzOPbLjci+twEkT/JIyWzn3uN0lnr/TSpjbZtdfaHg1HiG/lb3RGYgW6qv/F1G1HPrUxV3r4c4AzAwRGghbFV0d3B+8pjujJ6RraSudZZDcf0zNnpB7QN05JJwSLWnAAiUSpsrQ9pAAAa1paSSHZl05BxZaDmX+ccpUHEADhzxwU7rE4mBRmTvSN52QNCDYW4p6df2VTuF4I1Gh8LLbFJoOAMDkov2JpabRIiW8tFW8vRaR6f4prgezcA5rrFzgZPd3cjFumFSqbZuvddzS4Q4A5Ek3nqVoUdlaBF8iZvrr4lSqbExxMs3iNSAlrQ/wCTM5+3vp1GvpMFhHdOBwyl29+J312QYAtOe9a2pm/oFrikIENn4Z5kLmu29id7RwDAZxrvGDk6dFUZW6E7SMitUb3oMnFpF+QGU1SiQLOgRJB9c9fJa+wdhh93bwuQLxAvAtyVnZOyCzDg7eF95oNjLbcI4clruRRGk5mnUg4EZ4nlN7a2XZ/hXtLaqhDKJG/Hc3g10tHvASLCwOgueKpHsc7vAyNIsNLc1odl7H7GHAw64kE3GsRi2vNRLImVFNM1/wASdg7XVpjf9mCJLv8ATYOcuABVj/DbaG7KKwq1GfzNzdDXB127+9PDIVM7Q4wHOLm2sXEix4Hkme1ke63JOOv1ULNSNGldnV9v/wCINPZoAaXuINrADgDFx5Llu0fxhT2vcLmw/dLXAAOAEOkgOzeI4WOUGs1j3d5rSckkGT45QjslEC1NgGmbDRG8hu/CpRr1GE+xlwd3iHd0NmQRY3kbt11HZnb8bjHs3Wm7nl+93t0CMYsdVhNqsbhgHQWt4qdHtBp0N+X3wKl5mJOvTf8A8+2UtD98XO7cd4xaCDFlyfbNM1HwHDcDqhF7Eb280gdHFW3FjmgbrYnVuCVXZuzZrRJ/pHW9kboN3wSbU2UBzoqQQBctEWvETrclX6+30y3+XDphwFVrHANuDuwOMKkXgXO6R/sHgpjbhIAaI/2xH0RuME6LGzdpNmDTonXuU28b5BtPjzRdn7brgPFSrJIBaRbcLeFrg2BWfW24iNyn4zx1wq1Tb62Q3dxnOUamPWb3anaQeR7P2ggZc9xJMkiYNxyQG9p7re9TDjOZeD0ibrM2bb3/AJosOCZ/bwAxfqBHVS2+g3GvTSftznYZT/8AUk+qyavZQAJgmSDmDPIkKQ7ZaS2N7jbHNE/zTeMQRfiJ8ucpapIlzv0BVobxLiQL6GN3kI0RKG0H3Q7Q2BNxMG0LL23bpdY6mIN7nXTiVd2Aj+oycnS2lsfr5Nt1ZNlt4dNhaANBgAG0JkcVWHn4wmU62Oyk3a5BOTKVWoZzwIjmJt6KvR9SDjQ+uArtMAESAe7N759VpRIYndGLkDxJElSqOkc9Oth99EwqSACJvPwgJjp9M/dlBROgQ6eWtrcvTyRi+Dy5ZVWhV0F4jxOPkiF3cidbkz4ocSkWaTgL+fCwJ9SFD+KAPhgdP0QzU3W4n5/cINSrExYxA6iPoQhJ+AHq1gHhubT5fuE0gxbXUaY6qrtNnAzgGRaxwEqFYuvaeWOAiOKKF/pZDw0DTM2++PxQ37SNDw8L5UKzzAJ/uwcmw+SptaQB4D14ISsl/hqOjdm0YnXxE5+SGat8R9Jiyz20STB4yY1vOnFWd4zAGLnN7/DCGhBqlS/j9/NQouJ8/CJCYi/x8cjrlF2Z7mObBmOIDhke9Mg+KkCVSrax6+o+SduvK9/D78FXptMRcTFzaOHwn4IryYPNrRwGgPok6Gxw4TYaSiOLb6QRp1I+CCNotz6X0BTvdadAb9AP2QqYIdu0tsMZ9FNz2weGFRNIEgjh8MklTrumIH6mcooQVwbNpGqkX8B96qrTB0n644olSZ6fRFBZMuJm+PRV61eLRpPG2PvoptrX+/viph4jn95Tuh2U2Nc1rpOZvHkqp2aDG9c+7zEanJuD9la1Vo3Te2un3+qpHYpIOgJMC/TyVRkJ8mUKJ3mguIDosOJO5kYIJB/ZVw9+82JBIB714zA3hi0HyW3U2IEjk7eAOJLmuHlHrxUK/Zg35LjkcrAQMDl92W+uNCoxhtG8LA3mQNCIMH5LoNhf3BaPC/P1QKnZ4E7pznUEgaExEotKgS0A9DgaH6LKTT6BKi07OvgAkpb3NMlrLARHlHmbRClvkG50i/KLcsfFUjXc5zgBMEXOhnRS9qQL+9EjgAT3fHOVa+MlGrIOL4twHyyhVrwCcmPQWnWyzmbQ4wBqbxckATr14cFD2riQJ4yBpa0R0KEqK1I0GOgbw1jOpNhjmnZVMAEx3pN5OmPCVU9oZiIgXvMGMHpZEFdpBBsRw0BwOsIKTRaD94SJAwOPCU35myMASOM/PCoVXO73eIJLQABiSI+qt03QGgkFxAGIFhF/JDVAuxjT3nFzsXvciSP38kfZy3c3tXAeQGPHKEWu00sY+fw8lPeJi+hzw+eB5qHyJh3utEc8QJ+5Q30gYAxMnhaJ8YlAr1jNsc5toNJJn0U/bEQBeR63ORbuyVNPwSZZqkBlokzPUiWjoAMKBFufE8jr6qLu8L2mMfEjqAo16oHdbroeGSEgbC+0HWcRe/2E+9a5P6n7lVDVmBwIx1g20Vh2GgEzfGgtjyMIaALTdNhytPWBKHU2vcu0wW3HhcH1sohxAsDAsfKL6cB+6rNMF0gQOpBOnwKKE+A2zOdNxwvnMyrL7t68NdfjnxVage7zdnmpsfpoOMX6JUMLGRrf75p207YzHjfCAwkmdT9dfNTq1IEX0x4pNMOg3swHAC/TgPlb7hQqUPmfl9E2zVLm1zbjYQT0vCfd+XgP3hJ9C7Kns730P6eCI2lYHEzHPF+ishjRmOU6cJUK9EQOhvwGY5IsWkruaSYyPX7sma2DrqOQhW6OzCGn7gcOCepTiI+PCNfvVFgogGgT6/fkh7rTN+HwlGqjQi+STy4cAhtbkaGI58oRbBg3UeB+c2TUy6b8yjOp5ifvh96oDSbzxt4qg6FSqCMEplDcdp6kJJ8CIU2RBuZ3p4YnX7sgujcIE/mA0JMdbfRWJaN0C95E8CRHCBZ1uqq0WF4BLQBGltc/ekrZIdFmjEEgAWMnr7wHw81JrBM6ibkCZvf4TjgpNpwIw2PPn6DwQDU0aTfxw0kYSsAu0BokgGTuY0tcEnnpPDoqNFndOTLpN4kTf6fdrFapuzA3iYi4xExpEn5o2zgBugPu24+hvnqndIAZ2fdtqALjIgWO9pPp8CbcINosTkTjjHj18U7y0HdIgHmbzGBGVT29xkm4iZ0GTME5zEJJtlppBaNYxEmDwB84OcG/NGpvsDhwB53vEknPFZuxbSXd0gwdJsAbAgzkyLjRW2mABERibiOPAocaBu0aDKgBAJiWz1McfK31Veq+JIE7zt0RprPKB8Cq9N8CdB8xp56KTq5sbxF+UmOhi/mVNUybsO18iQbiLanPlbioPF78APCb55DXio0ZMmOV8Awc+Meai9kWJMmCSBckx3eAHU4RRIemyOpdJAyLeXFS3icGADGYkjDW8ufBALtJg8TgCfvCkXODQAfHBMawPNJjLDWgkDQacAJI14qFeDabTf01wkam7mcbt4PDh92QGbRItx8zfPkkkOy/LRgG0Y5XiUM3PnPlPmqznXt6+dzfKmX4jj4wR8f1RQWTpvh1xlp/8Rw80Ykubym55RJABVJ0gu4EgXgZgZHMgKw3aJMDEY8ZgcB9Umhtlmm7u9AbDyKiamQI/U6eAChUO60zYwPONT53Q3VLNBsXTwxYGPXwSoQd0kHH6WRPbZtN4GusR5rMftBuBYCPn5m3xRqVTFrTOdNL6/qhx4FfBZcSBfw6Sf1RBWt+nqqRLnGTHQRbgT99VMVgBE6/et8lJoLJaXcbn9puiUjFpyYt1iOirsvPK0cTnKI5ogSbidd0Tz0NjKOPQsIwSZN55Wi+OKG7Z5Mmfe+XAeHmi03CJOmmeUZ5JvaE6QeUapBRUqkBxiYnmkiOaOPlYeFwkq1ImmURINuFm3FgJxxJJPirOAeAsI++fwVZrxItBi0g3FuXEafRWpGmosLzELZmozgYI6T1/NcmQh02BrhqRPMWbM28FGq6Yv8A29Rf4wFP2o3TF76k90dOiBcDOYJJsS4QDyEi19RKOacnNpgagmJmFWczedwOZGJvujy4ornACB+UC83vE/DXmhiKm0SGyHAECQSMziOeSqpdvBw3jczExYQD6+MWV2u6Qf6QCBrfAjz+8qDKW66BqTcgGO8RaDBgxxWkehAdmZvCbju3tFze1+BEqVJ5AdBDgYsIdjpYeKBUrs391wBNzktN9TBjTGkHqj0qQaWgWaI5zvC8k9BprPFDQInugkNmP7QfzcDMR8zKsGnHd0IyDODJEa/qgtota3ePeDbzc3vugf8AkJk6Qp7OZM6EAm+LACB5KH9As0wA0mbSXXxpeDrb4hAeb72G3sRESLg8Di6suiGxw46254+qp1LnNyS4tHCwFzjTjqklbGiZaBuhxAJN73ibAwMfRWatTdBGSADjWND9ygFlw0Tpg3APhw3s4uh7W+zovJtqZ+un7JVYuwbnEuiZM4tGSJgdFIuhoJE/Pwzy6HVCZSiTxBPQToPHiMpbm9AdYnP9osBH39FQJBab5MZ5/wB2oCsDlx8okYHODqgM6xJ9DpGT0Uq9cCTeY438Pj9wpa5Cg9J8t73I+IMhJjwBYTHwb+W+TefNCpvkftyNyn3iScganV2M8cGUqAltNUzbMWGJJiNOB+CiyrIkidD0/dO83GTF86AajmSSFXe7d/Kb2gG94uYndHxTSsQevXbFyJ1nGI48NOqDT2gbwABBkzN/dnXVDcGbm/Y7oEg3BE3I8jlKoSXS0GwBmbAOANuiNIVRebVEySASJsLwbG0cPRV3Hdm++N/OItBgTaIjNoCZ1Puw5pMQTn3pMTIte33Ks07kkgCfXMmPHVJB4ToCA3mBJObAGD5p31ZHdxxM+KEa7SAQTG8BjJNhH3wQajiHEZAkHEfDrmxUONgWqVUkCwBPDiDzwmZtIM97vYxyHogMJgA3IJHGZv5Si7+64gyS20jiO78ZnoEnAZInp4pIrNpcRcx5fNJRz8AyZu3p8lZr/wCqOrvQEfFJJdZXg1cfyz/s/wD0o7Dh3+0/P6DySSQuheoPTHd/8R6Ku91vApJJLsQ9A9xvX5FCLR7Jp5n/AJEpJKl2CKXZw7z+ivNaNx9v6/8AoPQkeKZJXPsT6Fs5/mEabjvV30HkrxaAHwIhzvVo9E6Syn2CK+0vO+wSfeHyT0Pf8B/2SSR4OPZNhserPi+CqddxkdG/T0SSQuywtb/Sd0P/ACQ9q9w/fBJJKIl0GI73w8INkPaB/wAz/wAUkk49iHouO4b6n5KxSPc8PkEkkpCRCnr0HqVCt7r/APZ/2CSSS7BdlLsxo79tB8WslamzsG6BAgD5hJJXk/sJjdl3eJv3BlRB7o6O/wCKZJR6CGo2iLfzBjrATv8Afrf7/XdlMkq+jNDYBal4eqr1Wj2bjF953/I/UpJLn9K8DtFkkkkyT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6" name="Picture 4" descr="http://t3.gstatic.com/images?q=tbn:ANd9GcSBsx8lJ1oOX8IcDHOp5pKCdSenxD9jyMXH8vQmKl7D1MKaelF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357298"/>
            <a:ext cx="6485389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, </a:t>
            </a:r>
            <a:r>
              <a:rPr lang="ru-RU" dirty="0" err="1"/>
              <a:t>ырь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стенку вбили штырь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2530" name="Picture 2" descr="http://t2.gstatic.com/images?q=tbn:ANd9GcRY1pL3Q8WOy1FeR4eUq8CvFCcMd7jXDAbC-efellVVLjQxuH6xh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714488"/>
            <a:ext cx="4714908" cy="4714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— у ребёнка корь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http://t2.gstatic.com/images?q=tbn:ANd9GcQ0oI3mJRw_juY6vCe_OoIoipNx2uCZJRYiwC3Q5JBdscHXA7WI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1" y="1500174"/>
            <a:ext cx="6755273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 — у нас в доме хорь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t2.gstatic.com/images?q=tbn:ANd9GcTEY3LJxzbKqChioGv9pOxAAwupvLzpOa0oBXd4U7ibEnfqEyF8v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428736"/>
            <a:ext cx="6294642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ты </a:t>
            </a:r>
            <a:r>
              <a:rPr lang="ru-RU" dirty="0"/>
              <a:t>со мной не спорь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9458" name="AutoShape 2" descr="data:image/jpeg;base64,/9j/4AAQSkZJRgABAQAAAQABAAD/2wCEAAkGBhQQERUUEhQVFRQWFhYXGRgUFRUVFRYXGRcVFBYYFRgYHCYeGBkjGhQVIC8gIycpLCwsFh4yNTAqNSYrLCkBCQoKDgwOFw8PFykcHx0pLCkpKSwpLCwqKikpKSkpKSwpLCksKSkpLCwqLCkpKSkpKSkpKSkpLCkpLCksKSkpKf/AABEIALcBEwMBIgACEQEDEQH/xAAcAAEAAQUBAQAAAAAAAAAAAAAABQEDBAYHAgj/xABDEAABAwIEAwUGBAQEBAcBAAABAAIRAyEEEjFBBVFhBiJxgZEHEzKhsfAjQsHRUnKy4RRTovEzYoLCJTVjc5KToxX/xAAZAQEBAQEBAQAAAAAAAAAAAAAAAQIDBAX/xAAfEQEBAAIDAQEBAQEAAAAAAAAAAQIRAyExQRJRBBP/2gAMAwEAAhEDEQA/AO4IiICIiAiIgIiICKhK1HtJ7SsPhDlE1H690wwAGCS7xtG6lulk229FxjG+3ioHfh0qWXYOzz4yD+ixG+3vEnSjSPQB5j/VKn6i/mu5IuU8B9vFJ5DcVQdTO7qR943xLPiHlMLpPCeL08VTFSi7M07wR6gq7SyxmoioVUUKIkoPKKqoqCIiAixeJcUp4amalV2Vo1N/kBqtXxHtc4ewT7x7hH5abifTVNxZLW5IoHhPbzA4qBSxNLMfyvd7t99sr4M+CnpUlS9CrCBVVBVAQKqAiIoCIiAiIgIiICIiAiIgIUVvEVA1rnO0AJPgBdBoftD7ZPol2Hpd1xZLnNIzwQe63+E6X9NVxHi/FX1A4G15ILpeDoC8CIdE2IUl2m4sXOqOBMS5rc5GcAgWJvNgdeS1MYnNAJNha8+nJc7XWRbAPr/v9+ameHcOFRpPQ9dPFYIpA6XU3wRxpkHdcsq7YTtnYDsqXuzPgDS416+Ebrt/YF9NtD3bLFpJMm5n6LmmHxJqCfmpbgvGDh3h+YCOZgEbgz0CxhnquvJx7x6deVCrOCxbatNlRhlr2hwPMESFeK9j56hXlelRWBKoiKAhMIojtNxM0KQyszuc4MDcwYJJiXOOgHmpbqbXGbukF2v4iHiC0Fo0kT5rRqlUEwGtjqAApLjPFcxLT+VxBgyAeh38VrHH3EUnEGIHqvFld5PqY4zDFrvayrSNUtY1pIEOd1NoHgs3sh7TMVw94aHOq0bTSqOLgBefduMmmflfRapUqa3vM/7rGJIg6a+F7L1Y9R4c+6+vOz/HqWOoMr0DLHc7Oa4fE1w2cDb56FSRC4n7Au0/fqYV5AzD3lPWSW91w5WbB8l21dNuNUCqiIgiIgIiICIiAiIgIiICIiAreJp5mObzaR6iFcVCg+Ue1WBcx72kZcriSD5iDz3v0Wt0Bdda9tfDRTxBMDv/AIkx/wAoafouW0AA7Sbrjt3naQweEc8d1rndGguIHMxttKl8IwtDbEa6i97W+a2Hs9gCMMHiwc92YAkQA0NaSReAb+Bcs/h34wLa1Mh5GpENqQGguY4GLOm2sQd1wuXentnFPzLteosGURpAj0ViKhcfdtaTldd94MQMoE+N9VkMMW5K5QJDhl1JA9bLnLZW7NzTofZPtU3EtFOpDazRERDXRu0bfy7LZSVzPsfwkV8ZUeXwKdTO0Bt3NOgzT3YPS4Oy6WvdhbZ2+dzYzHLoVCFVUlbcVERVCCM7Q8cbg6BqvgXDRmMNk2GYmwC5xVxNTG1Xms/M2mQS2e4Q6crQ34S0wb30C6pi2AscC1rhB7roym2hnZcoq4xrKMU2xnc4usAZEjKS0wQNlw5Xt/y61eu/6wOLYNlAQyO9FhYNAsAAoPjdN1anlYQDO+h6KWxJLmSdf0Ua2rlP0Xk3291x6017DdlQIFRxLpuGEAwIJEkWIzeai+0PDW0C3ISWvDrOu5pacpE7gyCt1xmHbRDnB7iLuOZ2bvcxaei0LinETVqSfhAytEaD9yZK9PHbb283NjhjhrXad9lAJ4rhACR+LJI5Bj+75/qvqZq+efYv2aqVcayuGEUqJLnvdbvFrgxjRubyeQHVfQwXoj59VREVZEREBERAREQEREBERAREQERWK2LDTH0+nig072q9lTjcKHU2OfVpmQGxmLD8Qj82xjW1lwnDcGGe0GJHIgixBB0I5L6crY7UGIix68iOXUfJaZ2l7KU8W41WRSxIv7wCWv5Cs0f8Ru2b4m8zouWeG+464Zyetf4LTyUGs3+vXxXt2GaR/Dee7YyN/FW8MH03OpVWZKjNWzIg6Ppu/Mw7EeBuqVMSNF5Pr6Uup0VWiSVaou77Z0lVbfX+/wDuprA9h69YA5fdt51DB/8AiL+sLUlvjnlySepv2b13llQOYwAEEPbZzpkQ8SZgRcQNoW5ytf7LdmXYPMXPDy6B3QQAAZvO8lbAV7Mdydvn8mUyy3BURFtgVQqKqC1jHNDHF925TPhyXIOM45heG0wAxpiBoALCB0C7BXoh7S1wkOEHwK0vivszpuBNF7g65DXwQemYCR81w5cLl49HByTD1zrE4wXAWCG96Vm4rBOZq2COqstvdeR9PG7YHE256ZB3n6KF7IdjX43GUqDS4NcZc6LtY34ncrDTqQt04d2fq4q9MD3ehqPkU+sHV56N9QupdheBUsLSLWCak955ADnDUC2jZ2Xo4pXj/wBWWPxNcG4LSwlIUqDAxjdhudy47uO5WfCBVXpeAREQEREBERAREQERJQEREBEKxMRittBz3PRvNB7xGIiw136ePJRFbFkfCdvykT66zssr3RO3hmv5x66rFxLG7kH10Gm/NBD4quXG5Mzzm/KDqB4q0zF5SA4yDADhYtPNw2adFkV3g6D9ddY5LBqYYHTf7vzUa0yuI4Fldoa/uubOVw+KmTrHNp3abFabi8A6k7LUAnp8Lhs5p5fMaLZcBiXB3unwTH4bp+JuuR86OGx3Cv8AEqjGU3VqjQ9tFrqsHfKNP3HQLnlhL268fJcOvi92F4E9rnVqrMogNp5hBg3LwNhoBut0Nlzqj7Qa2HM1wytSJ+NkNc28QcpLTffTqFtuB4/RxlNzaNSHFpGV3de2RYwdR4SrhljrpeXjzmW8kw10iRcItH7DccdTc/B4juvY5wbPMkkt8Nx0K3hbxu5tz5MLhdCIirmIiICqqKF7acYOEwVWsPiDQG9HOIAN+WvkqNL4xwQ1q9enSaS5tW7THda4B4eToGEExPI8ll4LsTSpkGtFVw0ZcUW+I1qH+aB0Kl+zGKzYHDODzUL6NNzqjnF7nug5nOc7vOvNzor9WsAYuXawNAP4nnRo8bnaVx/5zb0Xmys1Onio2w5C3QDYADTwC80nvpulhyk7ak+IE2WQ2gHGQC7q4w0D/lA087q+whumnoIGp8FtyZmE4sY/EaQeYBj01CkQ6RIWuVa3LRXMDxIsdlddswenUKpY2FFQFVVZEREBERAREQCqQkpKCqIiCziKkCNSdlhMIbckF0XOw6NnQfNVxNaSd+n7n9FhVHRbfpYDw6oq9Wxo2udFgYhxOt5PlbQKr+Q++Z8VRzJgbC88o28yoI55gryaYP3ZMW/vn7+9FRr4UaRPEsGbkGOuo6HmFgdrOKZuD1S6oPe1aLgLZTULKzG1Mon4ssEjkStlq0w4Hw03/uubdpmNrcNc0mDh8S197kMqEsJjU6zHkm2pNpDDiaNBwaW++oU6sNhwFQdyplk/FAlzDqCVZwrcje4Bck90kw6dWu/y+QGi2LshwijW4dhmPexr302Ee7pl1Vr7hpJHwxv81FYvAVMLUdSrtynMS0j4HTq5h5HWF588dV9HjzlmnpnFHOIc+72QGuMl8AyQ5xN7+my61wbHivRY8biD/MLH76rkD6QJtr9VvvYXiADTRIv3nTsIIF/UfNa4r3px/wBOO8d/xt8pKoqr0PnqhFQI4wqPQXLPbxxoNoUcOC0Go8vcXSA1rQWtJI3zExM/CV0fiXFWYag+tVMMpgucf0HUmy+ZO2XHKmNquqVCS54lrWOkNIJABadIbmsL77laxn1HTvZVxd9ThtCk1pdUpmoySIaymHlzHE6H4oA6Fb3TogDvEuPXSeg/VQvYbhww+CpNiAGt03dEuPqT6Kc+IxufkFzbUc+0mzRtzWNVqEmNSbnw2HortWuB3j8LAT4x+5hWGTBvrdx3M6+ugCK9yGgFxv63Ufiat4B5zz3WS85jJ0GnQclGH81TnIHgLBZakbhwHH+9pX1aYP1HyKklrHY196o/l+UtWzrUc76IiKoIiICIiDzKKiIPRVjE1IEDU/IK6sDF1r21+gQWKjwLD7/usR11dcfvl0VtxjxUV4LPv6KxXrQIH3/YK5UfH393Udja0A+nroP3SqsA5qjt/wC2v6qrTb5H6Jg22dzJMLyXWKiroEiNx8J59Ctax2DbVw3F67gA1tGmxsQO+A2qT45snqthovv81B8bb7jhXFxsajABuTUFEkDrDo8lYVuvs7Zl4XhBEfgtMDS5Jt0upniHD6ddmSqwPbyO3UHUHqFrPZjj1LDcOwIqF3foMghpcLASSfP6lSHafj5o4J2Iw7mOgsh3xNILw06b3S2fUmOXWvrVO0PY8Ydw/wAOXOkZsroJ1iAd1ndmsH7gEm9R8ZjNmgTlY08hJJ5k9FtOX/E0adQQ1zmNcN295oOV25HXUKDqU4LpBa5p7wOo6g/madisfmSu15LZ+a2LD48QJ3WVTqA6HRanRxl94FxGo6lZ+FxpY5t+64xI0utuVxbBKs42pDD4qtHEtcRzO3NYvF6ssEbuH9Qb+q1WY0H208dLKFHDMPeql1VwBgxThzCeme/XIuZ9l+DtxuOpU3n8PMaziRFR7AJIB0ALoH/VKzfanxcVuJ1RrTo+7oiZhxpfG0EaCahn+VTnsY4KKlerXcSfdAURcESTnOXoGhnrZb8xT66oKcRYDYNGgGwCrXdkbH5jr0C9mW3N+UanxBWFdzrzJN5Gg39AuLcWcQ7MadO8umo7lkYQGA8gXH/Sr1V0CB/uUgAufu8DyYBDW+hJP8y8ASUaWsTZnV1lg8SbHu2Dx9Ps+ikAM7xyCisbXmrUds3ujx+EfMlQT3Y8d+r4D+py2ha32OpwKh6MH9R/VbItTxjL0REVZEREBERBbBReZQmEFvE18otqdFGVDGpur9esS4wJd8mjkTssctgzqeZ08h+pQeepsNep8lZqP5ffVe6h8yrBP3z/ALIqzWd9/qVBY/Gy6fysk+g19SpDiWMFNhMiSLfv4LWA81DH5dz/ABb+kx4wstROcPrEkE7R9BKuV3d89QsTCugen1Va9XvA/e/7oq5TrQVGdpa34FVp0djKT9o/AwP+KvOxdRAV8G4++S98T4YyrguI1XTmw5rvaNi44AUL+DahjqrErZOF8EbiOE4ai6Qf8NRLXDVj8gIcOVyfEFc9q4+oyhXwlRwaXPAe1ws17HtdPQHLBPUFdZ4A2MLhxyoUR/8Am1RPafsNSxhNQfh14s8AkOgQBUb+a1pF/GFjPC3uOvDyzHrLxB8L7VPwuAuGvc1+UEuLmMploIJi8SHAeSu8M7f0cbDagFGr1M03i9pI7h8fVaTxbh+IwNTJUBaT8LgZY9oscp36gwQosukyABOpbp4xy5rjeTKPX/xwym/79dZqYaLtuCLEGQsZ7yBbUQfQgrQuG9oa1A9xxHTUHyNiF0DhlX/E0WVC0Mc4SADYjQOE6TqByXXHP9PNycdw79iQxdfunkCHGDBsZMHa0+iYLixc9oq6tD3SB3SKZObwMZSqtw8iDuIP0la/2lx3ucBia0wW4d7AeT6pbRH+oj0W3L44Tjce6vWq1XG9R73uI/KKj3ZgWncy1du9jlHJw0PgA1KtR1tLZaY8+5K4KDpHi2TB0u7N0LbBd/8AZ/3OG4Yf+mHHxcS4n5rd8c42p9deKQzSdtFhHEdVnUAcg2kSfP8AssN+LdW5Xh5gQPVXXECw/urQEoFNwpsc87An0WtMElrd5zu8T8P1J81OcdrBtMM/iN/5Rc/QKK4fTLnFx1/XWPKwWa1G39l6cNeeoHo0H/uU4ons238Inm93yhv6KWW45X0REVQREQEREFiVj164IN7Re8L3VfAUe4QZiTsDogs4niTGi4Mf9IHzKjq3Hm6saXbmQ5vpIgqUqbRcncj7gLHfh5u6coiw3PiLgW0CDX2dsWOMPpvpnqCRHoIWQ7jjGtLyZEWA1dyaPFXq/B6TviZ3uli0HTMdumswsDF9hS4tcyply/lqXaATe4vPkVO16axjsXUrPzP0Ow0HLxhZOGd+i2ah2KZkJdVc50d3K0NaDpeSSfCyucP7D2BqVDc6MbtsZdv5LOq3uIKk8x5fqsl+EeWkhrtzpA9Sthx3DKWHY3IwSSe845iLSImwWucW4rlbBbUqfygwPM2WM8/z07cXF++3jFtFJrS5wJc4NAbeDYXOmqzcaz/wzi3MisfWhSUWyKuU3hpzAHZ3M+pUy5h//l8TJ0NKuR5YVo+oWsLfrPNjjjdRuXDxFKn/AO3T/oCvlY3DDNGl1pU/6GrJy9F0edj43AU67Cyqxr2HZwkeI5HqLrT+Ley2k6Th6jqTv4Xd+mfP4h81u0pKlxl9axzyx8rjlHsLiDXbRrsLacFz3ggjILEMcPzO0GkSTsuhNpiwAAAAAA0AFgB0AspnFYLPeYPXT+3isA0iDBEFYxwmLply3PW1gVS0HlCgO2HA/wDG4Y0G1BSbUqse9xZmORuZ2VokSS8tNyAtgrUw8Zdt+vRY9TBkmbER6eC0y5/jPY1hjRcKVev753daXin7suguhzGt7rJ3BkTutq4dgn0sPSpMh2RjWnJJEtEHLzEys/iWINKm1rZlxiRsTqT5Cy94buN6QFUR1MPL2tcx4BMGWuHlMW5KebWz9CNQNLWt0WJh68mTobXWJiw5lXumDIew7SLEEbhwkEeCjXqT92TKrhm3VBWzxl0IzR47eSj+L8QyA0mmCR3j/C39yiMLi+K95VgXAsOVjc+Ej5K9hqRMNHmeijsMMxmIG3hsFPYLDEw3d5A9f2ErDV6bTwejkosHSfUz+qzFRggRyVV1cRERAREQEREEdi/htzCw5/ZZ72SCOawHtLTBlAAkoT6KrTKo5tvuUGLgqcjN+ZziSeV4HoAsxzg4EbLxSEN8tkpW5oPTB3IPRvlr+iy2Gw8vpCwqzQ4cj476hZFCpIvafl9lBC9tqbhhfesuaD21HAfmpiWVR/8AW8uHVgUQTa4BH3/ZbhUc1wIdBBBBB0NiCD4gkLndZxwdQYapmuSMO9wcW1af5Wl3+awd0gxOUHdcOXH69XBnNfmsohoJ2J8ldqYv8MtDyWkXbsZEODhvIVmo/oJ6pTxENe8wGUxme7KcrBzcdNlxm3rtx9WH8WeWwalWwgNDiBbSANlhVaztSXNJDQHZ3BzTeXDrp6KYxPAMRVLDTYXAgEO7rWwbg5p0gqYwPYVsh2Ifnj8jJa3zdqfkrMMqzebjxjz2W7Q4jEVsryxzA1xdDcpbBytg/mJOoPNbYrGFwjKTQym1rGjZogf38VeXrxlnr5/JlMstyaegV5q0g4Q4fuPA7KqLTCIxVAs7pNtjAuP3VhtMDr46L3254ocLw7FVm2eykchgGHkhjDBt8TgtB7Me1fD4hobi3tw9ZoGZ0O9y/mQQD7t3NptOh2WdNStwxNLM8dLr1Xb3bKzhuLUcS3Nh61OqNCabgb8jvugpkuAUV7w1OYWRjKIdqJhXWsDAsXEYk7d0cyRPkEFMbixRaCBJDSAOpNp+qgRSLpzXLruPNZb2F5851VynTHko09YTDb7BT/A6OapOzBPm6w+WZRrRAU32aZ3HO/id9B+5KsS+JgBVRFpzEREBERAREQYSqvKSg8YhshYkrPWG+nBj08NJ8tEFupbz5BW6rgBN/Je6xVs3Hr+yCzS4gwmwM8z1MK5inF3TwOt91FV6JY4+Ejyh0fIrJw+MBEHqirGOLgDDnDXQkdV5qVM1IX1A1+9Vm4mkHD1+iiqL4EHYkfQpRE43SeRB+cFV4nUJ4dxBs64Vx9DH6qmNPddHP/uWPxGvkweLJEg4Ss3zLIH+qFItdH4M6cNQPOjSPhNNqyysTg9Mtw1AHUUaQM8xTaFllVlSUCIqPSKiqqNR9rX/AJPi9u7SHrXpL5nebXGsgAa3tr4xYr6U9r9UN4RiAdXGi1v83vWOH9JXzbV8bHU89JAnW0HyQdQ9kdLMx12zmcSBAdmJDcsa6NnSLrpzTBka6E8hv5r5Zp4h1N4cwuY5uha4ggxEg6iVvFD2vY4UW04pFwAHvXMLnuaBo6+UuMXdErFbnbtPvCajjyssfF4cPuBcfMLn1H2yNdTaThntfYlrHtNN+gPed3mDycs3Ae1/C91rqVdskBzoY4CdTDXTA1gCVF1Y3BjSJnmrlIZnRsNV6q1GvaHsLXMcMwc1wc0tixa4WKYcZGAnU3UXauMrbBbhwvDe7pMbuAJ8Tc/MrTuH0veVmA7uE+Aut5WsWLVxF5C9KsiIiAiIgIiIMFERAXAfaV23rs4q+phqjqZwx9wwjQgf8UOabODnyCD/AABEVg2Dst7b6OIy08Yz3FQ2D6Yc+k4zu0S5nlmHgukA/v63REFHMDiAen36FRVWh3nBpkAwdoMQRflCIgvYLEE90+PlCwMQcxdHP1sBPzVEUGLT4c+sSxgkuI1IAAkEk+XJTuN7Fsfha1EOl9Wk5gcbNaSBEAbZgJ6IiDYx9xoiIqCIioBekRBzD2/43LgKNL/MxGaelOm4/VwXCa7t4nugjkAY15jUeSoiyMN7pvv1+SqK5AiTEzE2mCPoSiIPVPFkCNuoR1cHUekhURTUa/VTPAe2mJwMjD1MrHXcxwFSmTzyOsD1F1sdD20YqfxKVB45Br2HyLXfUFEVTbr3sv4uziNN9c0zTLHhgaX59WNfmkAc1vyIrEVBVQURB6REUBERARE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data:image/jpeg;base64,/9j/4AAQSkZJRgABAQAAAQABAAD/2wCEAAkGBhQQERUUEhQVFRQWFhYXGRgUFRUVFRYXGRcVFBYYFRgYHCYeGBkjGhQVIC8gIycpLCwsFh4yNTAqNSYrLCkBCQoKDgwOFw8PFykcHx0pLCkpKSwpLCwqKikpKSkpKSwpLCksKSkpLCwqLCkpKSkpKSkpKSkpLCkpLCksKSkpKf/AABEIALcBEwMBIgACEQEDEQH/xAAcAAEAAQUBAQAAAAAAAAAAAAAABQEDBAYHAgj/xABDEAABAwIEAwUGBAQEBAcBAAABAAIRAyEEEjFBBVFhBiJxgZEHEzKhsfAjQsHRUnKy4RRTovEzYoLCJTVjc5KToxX/xAAZAQEBAQEBAQAAAAAAAAAAAAAAAQIDBAX/xAAfEQEBAAIDAQEBAQEAAAAAAAAAAQIRAyExQRJRBBP/2gAMAwEAAhEDEQA/AO4IiICIiAiIgIiICKhK1HtJ7SsPhDlE1H690wwAGCS7xtG6lulk229FxjG+3ioHfh0qWXYOzz4yD+ixG+3vEnSjSPQB5j/VKn6i/mu5IuU8B9vFJ5DcVQdTO7qR943xLPiHlMLpPCeL08VTFSi7M07wR6gq7SyxmoioVUUKIkoPKKqoqCIiAixeJcUp4amalV2Vo1N/kBqtXxHtc4ewT7x7hH5abifTVNxZLW5IoHhPbzA4qBSxNLMfyvd7t99sr4M+CnpUlS9CrCBVVBVAQKqAiIoCIiAiIgIiICIiAiIgIUVvEVA1rnO0AJPgBdBoftD7ZPol2Hpd1xZLnNIzwQe63+E6X9NVxHi/FX1A4G15ILpeDoC8CIdE2IUl2m4sXOqOBMS5rc5GcAgWJvNgdeS1MYnNAJNha8+nJc7XWRbAPr/v9+ameHcOFRpPQ9dPFYIpA6XU3wRxpkHdcsq7YTtnYDsqXuzPgDS416+Ebrt/YF9NtD3bLFpJMm5n6LmmHxJqCfmpbgvGDh3h+YCOZgEbgz0CxhnquvJx7x6deVCrOCxbatNlRhlr2hwPMESFeK9j56hXlelRWBKoiKAhMIojtNxM0KQyszuc4MDcwYJJiXOOgHmpbqbXGbukF2v4iHiC0Fo0kT5rRqlUEwGtjqAApLjPFcxLT+VxBgyAeh38VrHH3EUnEGIHqvFld5PqY4zDFrvayrSNUtY1pIEOd1NoHgs3sh7TMVw94aHOq0bTSqOLgBefduMmmflfRapUqa3vM/7rGJIg6a+F7L1Y9R4c+6+vOz/HqWOoMr0DLHc7Oa4fE1w2cDb56FSRC4n7Au0/fqYV5AzD3lPWSW91w5WbB8l21dNuNUCqiIgiIgIiICIiAiIgIiICIiAreJp5mObzaR6iFcVCg+Ue1WBcx72kZcriSD5iDz3v0Wt0Bdda9tfDRTxBMDv/AIkx/wAoafouW0AA7Sbrjt3naQweEc8d1rndGguIHMxttKl8IwtDbEa6i97W+a2Hs9gCMMHiwc92YAkQA0NaSReAb+Bcs/h34wLa1Mh5GpENqQGguY4GLOm2sQd1wuXentnFPzLteosGURpAj0ViKhcfdtaTldd94MQMoE+N9VkMMW5K5QJDhl1JA9bLnLZW7NzTofZPtU3EtFOpDazRERDXRu0bfy7LZSVzPsfwkV8ZUeXwKdTO0Bt3NOgzT3YPS4Oy6WvdhbZ2+dzYzHLoVCFVUlbcVERVCCM7Q8cbg6BqvgXDRmMNk2GYmwC5xVxNTG1Xms/M2mQS2e4Q6crQ34S0wb30C6pi2AscC1rhB7roym2hnZcoq4xrKMU2xnc4usAZEjKS0wQNlw5Xt/y61eu/6wOLYNlAQyO9FhYNAsAAoPjdN1anlYQDO+h6KWxJLmSdf0Ua2rlP0Xk3291x6017DdlQIFRxLpuGEAwIJEkWIzeai+0PDW0C3ISWvDrOu5pacpE7gyCt1xmHbRDnB7iLuOZ2bvcxaei0LinETVqSfhAytEaD9yZK9PHbb283NjhjhrXad9lAJ4rhACR+LJI5Bj+75/qvqZq+efYv2aqVcayuGEUqJLnvdbvFrgxjRubyeQHVfQwXoj59VREVZEREBERAREQEREBERAREQERWK2LDTH0+nig072q9lTjcKHU2OfVpmQGxmLD8Qj82xjW1lwnDcGGe0GJHIgixBB0I5L6crY7UGIix68iOXUfJaZ2l7KU8W41WRSxIv7wCWv5Cs0f8Ru2b4m8zouWeG+464Zyetf4LTyUGs3+vXxXt2GaR/Dee7YyN/FW8MH03OpVWZKjNWzIg6Ppu/Mw7EeBuqVMSNF5Pr6Uup0VWiSVaou77Z0lVbfX+/wDuprA9h69YA5fdt51DB/8AiL+sLUlvjnlySepv2b13llQOYwAEEPbZzpkQ8SZgRcQNoW5ytf7LdmXYPMXPDy6B3QQAAZvO8lbAV7Mdydvn8mUyy3BURFtgVQqKqC1jHNDHF925TPhyXIOM45heG0wAxpiBoALCB0C7BXoh7S1wkOEHwK0vivszpuBNF7g65DXwQemYCR81w5cLl49HByTD1zrE4wXAWCG96Vm4rBOZq2COqstvdeR9PG7YHE256ZB3n6KF7IdjX43GUqDS4NcZc6LtY34ncrDTqQt04d2fq4q9MD3ehqPkU+sHV56N9QupdheBUsLSLWCak955ADnDUC2jZ2Xo4pXj/wBWWPxNcG4LSwlIUqDAxjdhudy47uO5WfCBVXpeAREQEREBERAREQERJQEREBEKxMRittBz3PRvNB7xGIiw136ePJRFbFkfCdvykT66zssr3RO3hmv5x66rFxLG7kH10Gm/NBD4quXG5Mzzm/KDqB4q0zF5SA4yDADhYtPNw2adFkV3g6D9ddY5LBqYYHTf7vzUa0yuI4Fldoa/uubOVw+KmTrHNp3abFabi8A6k7LUAnp8Lhs5p5fMaLZcBiXB3unwTH4bp+JuuR86OGx3Cv8AEqjGU3VqjQ9tFrqsHfKNP3HQLnlhL268fJcOvi92F4E9rnVqrMogNp5hBg3LwNhoBut0Nlzqj7Qa2HM1wytSJ+NkNc28QcpLTffTqFtuB4/RxlNzaNSHFpGV3de2RYwdR4SrhljrpeXjzmW8kw10iRcItH7DccdTc/B4juvY5wbPMkkt8Nx0K3hbxu5tz5MLhdCIirmIiICqqKF7acYOEwVWsPiDQG9HOIAN+WvkqNL4xwQ1q9enSaS5tW7THda4B4eToGEExPI8ll4LsTSpkGtFVw0ZcUW+I1qH+aB0Kl+zGKzYHDODzUL6NNzqjnF7nug5nOc7vOvNzor9WsAYuXawNAP4nnRo8bnaVx/5zb0Xmys1Onio2w5C3QDYADTwC80nvpulhyk7ak+IE2WQ2gHGQC7q4w0D/lA087q+whumnoIGp8FtyZmE4sY/EaQeYBj01CkQ6RIWuVa3LRXMDxIsdlddswenUKpY2FFQFVVZEREBERAREQCqQkpKCqIiCziKkCNSdlhMIbckF0XOw6NnQfNVxNaSd+n7n9FhVHRbfpYDw6oq9Wxo2udFgYhxOt5PlbQKr+Q++Z8VRzJgbC88o28yoI55gryaYP3ZMW/vn7+9FRr4UaRPEsGbkGOuo6HmFgdrOKZuD1S6oPe1aLgLZTULKzG1Mon4ssEjkStlq0w4Hw03/uubdpmNrcNc0mDh8S197kMqEsJjU6zHkm2pNpDDiaNBwaW++oU6sNhwFQdyplk/FAlzDqCVZwrcje4Bck90kw6dWu/y+QGi2LshwijW4dhmPexr302Ee7pl1Vr7hpJHwxv81FYvAVMLUdSrtynMS0j4HTq5h5HWF588dV9HjzlmnpnFHOIc+72QGuMl8AyQ5xN7+my61wbHivRY8biD/MLH76rkD6QJtr9VvvYXiADTRIv3nTsIIF/UfNa4r3px/wBOO8d/xt8pKoqr0PnqhFQI4wqPQXLPbxxoNoUcOC0Go8vcXSA1rQWtJI3zExM/CV0fiXFWYag+tVMMpgucf0HUmy+ZO2XHKmNquqVCS54lrWOkNIJABadIbmsL77laxn1HTvZVxd9ThtCk1pdUpmoySIaymHlzHE6H4oA6Fb3TogDvEuPXSeg/VQvYbhww+CpNiAGt03dEuPqT6Kc+IxufkFzbUc+0mzRtzWNVqEmNSbnw2HortWuB3j8LAT4x+5hWGTBvrdx3M6+ugCK9yGgFxv63Ufiat4B5zz3WS85jJ0GnQclGH81TnIHgLBZakbhwHH+9pX1aYP1HyKklrHY196o/l+UtWzrUc76IiKoIiICIiDzKKiIPRVjE1IEDU/IK6sDF1r21+gQWKjwLD7/usR11dcfvl0VtxjxUV4LPv6KxXrQIH3/YK5UfH393Udja0A+nroP3SqsA5qjt/wC2v6qrTb5H6Jg22dzJMLyXWKiroEiNx8J59Ctax2DbVw3F67gA1tGmxsQO+A2qT45snqthovv81B8bb7jhXFxsajABuTUFEkDrDo8lYVuvs7Zl4XhBEfgtMDS5Jt0upniHD6ddmSqwPbyO3UHUHqFrPZjj1LDcOwIqF3foMghpcLASSfP6lSHafj5o4J2Iw7mOgsh3xNILw06b3S2fUmOXWvrVO0PY8Ydw/wAOXOkZsroJ1iAd1ndmsH7gEm9R8ZjNmgTlY08hJJ5k9FtOX/E0adQQ1zmNcN295oOV25HXUKDqU4LpBa5p7wOo6g/madisfmSu15LZ+a2LD48QJ3WVTqA6HRanRxl94FxGo6lZ+FxpY5t+64xI0utuVxbBKs42pDD4qtHEtcRzO3NYvF6ssEbuH9Qb+q1WY0H208dLKFHDMPeql1VwBgxThzCeme/XIuZ9l+DtxuOpU3n8PMaziRFR7AJIB0ALoH/VKzfanxcVuJ1RrTo+7oiZhxpfG0EaCahn+VTnsY4KKlerXcSfdAURcESTnOXoGhnrZb8xT66oKcRYDYNGgGwCrXdkbH5jr0C9mW3N+UanxBWFdzrzJN5Gg39AuLcWcQ7MadO8umo7lkYQGA8gXH/Sr1V0CB/uUgAufu8DyYBDW+hJP8y8ASUaWsTZnV1lg8SbHu2Dx9Ps+ikAM7xyCisbXmrUds3ujx+EfMlQT3Y8d+r4D+py2ha32OpwKh6MH9R/VbItTxjL0REVZEREBERBbBReZQmEFvE18otqdFGVDGpur9esS4wJd8mjkTssctgzqeZ08h+pQeepsNep8lZqP5ffVe6h8yrBP3z/ALIqzWd9/qVBY/Gy6fysk+g19SpDiWMFNhMiSLfv4LWA81DH5dz/ABb+kx4wstROcPrEkE7R9BKuV3d89QsTCugen1Va9XvA/e/7oq5TrQVGdpa34FVp0djKT9o/AwP+KvOxdRAV8G4++S98T4YyrguI1XTmw5rvaNi44AUL+DahjqrErZOF8EbiOE4ai6Qf8NRLXDVj8gIcOVyfEFc9q4+oyhXwlRwaXPAe1ws17HtdPQHLBPUFdZ4A2MLhxyoUR/8Am1RPafsNSxhNQfh14s8AkOgQBUb+a1pF/GFjPC3uOvDyzHrLxB8L7VPwuAuGvc1+UEuLmMploIJi8SHAeSu8M7f0cbDagFGr1M03i9pI7h8fVaTxbh+IwNTJUBaT8LgZY9oscp36gwQosukyABOpbp4xy5rjeTKPX/xwym/79dZqYaLtuCLEGQsZ7yBbUQfQgrQuG9oa1A9xxHTUHyNiF0DhlX/E0WVC0Mc4SADYjQOE6TqByXXHP9PNycdw79iQxdfunkCHGDBsZMHa0+iYLixc9oq6tD3SB3SKZObwMZSqtw8iDuIP0la/2lx3ucBia0wW4d7AeT6pbRH+oj0W3L44Tjce6vWq1XG9R73uI/KKj3ZgWncy1du9jlHJw0PgA1KtR1tLZaY8+5K4KDpHi2TB0u7N0LbBd/8AZ/3OG4Yf+mHHxcS4n5rd8c42p9deKQzSdtFhHEdVnUAcg2kSfP8AssN+LdW5Xh5gQPVXXECw/urQEoFNwpsc87An0WtMElrd5zu8T8P1J81OcdrBtMM/iN/5Rc/QKK4fTLnFx1/XWPKwWa1G39l6cNeeoHo0H/uU4ons238Inm93yhv6KWW45X0REVQREQEREFiVj164IN7Re8L3VfAUe4QZiTsDogs4niTGi4Mf9IHzKjq3Hm6saXbmQ5vpIgqUqbRcncj7gLHfh5u6coiw3PiLgW0CDX2dsWOMPpvpnqCRHoIWQ7jjGtLyZEWA1dyaPFXq/B6TviZ3uli0HTMdumswsDF9hS4tcyply/lqXaATe4vPkVO16axjsXUrPzP0Ow0HLxhZOGd+i2ah2KZkJdVc50d3K0NaDpeSSfCyucP7D2BqVDc6MbtsZdv5LOq3uIKk8x5fqsl+EeWkhrtzpA9Sthx3DKWHY3IwSSe845iLSImwWucW4rlbBbUqfygwPM2WM8/z07cXF++3jFtFJrS5wJc4NAbeDYXOmqzcaz/wzi3MisfWhSUWyKuU3hpzAHZ3M+pUy5h//l8TJ0NKuR5YVo+oWsLfrPNjjjdRuXDxFKn/AO3T/oCvlY3DDNGl1pU/6GrJy9F0edj43AU67Cyqxr2HZwkeI5HqLrT+Ley2k6Th6jqTv4Xd+mfP4h81u0pKlxl9axzyx8rjlHsLiDXbRrsLacFz3ggjILEMcPzO0GkSTsuhNpiwAAAAAA0AFgB0AspnFYLPeYPXT+3isA0iDBEFYxwmLply3PW1gVS0HlCgO2HA/wDG4Y0G1BSbUqse9xZmORuZ2VokSS8tNyAtgrUw8Zdt+vRY9TBkmbER6eC0y5/jPY1hjRcKVev753daXin7suguhzGt7rJ3BkTutq4dgn0sPSpMh2RjWnJJEtEHLzEys/iWINKm1rZlxiRsTqT5Cy94buN6QFUR1MPL2tcx4BMGWuHlMW5KebWz9CNQNLWt0WJh68mTobXWJiw5lXumDIew7SLEEbhwkEeCjXqT92TKrhm3VBWzxl0IzR47eSj+L8QyA0mmCR3j/C39yiMLi+K95VgXAsOVjc+Ej5K9hqRMNHmeijsMMxmIG3hsFPYLDEw3d5A9f2ErDV6bTwejkosHSfUz+qzFRggRyVV1cRERAREQEREEdi/htzCw5/ZZ72SCOawHtLTBlAAkoT6KrTKo5tvuUGLgqcjN+ZziSeV4HoAsxzg4EbLxSEN8tkpW5oPTB3IPRvlr+iy2Gw8vpCwqzQ4cj476hZFCpIvafl9lBC9tqbhhfesuaD21HAfmpiWVR/8AW8uHVgUQTa4BH3/ZbhUc1wIdBBBBB0NiCD4gkLndZxwdQYapmuSMO9wcW1af5Wl3+awd0gxOUHdcOXH69XBnNfmsohoJ2J8ldqYv8MtDyWkXbsZEODhvIVmo/oJ6pTxENe8wGUxme7KcrBzcdNlxm3rtx9WH8WeWwalWwgNDiBbSANlhVaztSXNJDQHZ3BzTeXDrp6KYxPAMRVLDTYXAgEO7rWwbg5p0gqYwPYVsh2Ifnj8jJa3zdqfkrMMqzebjxjz2W7Q4jEVsryxzA1xdDcpbBytg/mJOoPNbYrGFwjKTQym1rGjZogf38VeXrxlnr5/JlMstyaegV5q0g4Q4fuPA7KqLTCIxVAs7pNtjAuP3VhtMDr46L3254ocLw7FVm2eykchgGHkhjDBt8TgtB7Me1fD4hobi3tw9ZoGZ0O9y/mQQD7t3NptOh2WdNStwxNLM8dLr1Xb3bKzhuLUcS3Nh61OqNCabgb8jvugpkuAUV7w1OYWRjKIdqJhXWsDAsXEYk7d0cyRPkEFMbixRaCBJDSAOpNp+qgRSLpzXLruPNZb2F5851VynTHko09YTDb7BT/A6OapOzBPm6w+WZRrRAU32aZ3HO/id9B+5KsS+JgBVRFpzEREBERAREQYSqvKSg8YhshYkrPWG+nBj08NJ8tEFupbz5BW6rgBN/Je6xVs3Hr+yCzS4gwmwM8z1MK5inF3TwOt91FV6JY4+Ejyh0fIrJw+MBEHqirGOLgDDnDXQkdV5qVM1IX1A1+9Vm4mkHD1+iiqL4EHYkfQpRE43SeRB+cFV4nUJ4dxBs64Vx9DH6qmNPddHP/uWPxGvkweLJEg4Ss3zLIH+qFItdH4M6cNQPOjSPhNNqyysTg9Mtw1AHUUaQM8xTaFllVlSUCIqPSKiqqNR9rX/AJPi9u7SHrXpL5nebXGsgAa3tr4xYr6U9r9UN4RiAdXGi1v83vWOH9JXzbV8bHU89JAnW0HyQdQ9kdLMx12zmcSBAdmJDcsa6NnSLrpzTBka6E8hv5r5Zp4h1N4cwuY5uha4ggxEg6iVvFD2vY4UW04pFwAHvXMLnuaBo6+UuMXdErFbnbtPvCajjyssfF4cPuBcfMLn1H2yNdTaThntfYlrHtNN+gPed3mDycs3Ae1/C91rqVdskBzoY4CdTDXTA1gCVF1Y3BjSJnmrlIZnRsNV6q1GvaHsLXMcMwc1wc0tixa4WKYcZGAnU3UXauMrbBbhwvDe7pMbuAJ8Tc/MrTuH0veVmA7uE+Aut5WsWLVxF5C9KsiIiAiIgIiIMFERAXAfaV23rs4q+phqjqZwx9wwjQgf8UOabODnyCD/AABEVg2Dst7b6OIy08Yz3FQ2D6Yc+k4zu0S5nlmHgukA/v63REFHMDiAen36FRVWh3nBpkAwdoMQRflCIgvYLEE90+PlCwMQcxdHP1sBPzVEUGLT4c+sSxgkuI1IAAkEk+XJTuN7Fsfha1EOl9Wk5gcbNaSBEAbZgJ6IiDYx9xoiIqCIioBekRBzD2/43LgKNL/MxGaelOm4/VwXCa7t4nugjkAY15jUeSoiyMN7pvv1+SqK5AiTEzE2mCPoSiIPVPFkCNuoR1cHUekhURTUa/VTPAe2mJwMjD1MrHXcxwFSmTzyOsD1F1sdD20YqfxKVB45Br2HyLXfUFEVTbr3sv4uziNN9c0zTLHhgaX59WNfmkAc1vyIrEVBVQURB6REUBERARE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2" name="Picture 6" descr="http://t3.gstatic.com/images?q=tbn:ANd9GcSijpIVYDXXwdV5jivtCRbJjuPgrZuc5TJqcZPlJIrjWplUQw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6765410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 — зажигают фонари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4514" name="Picture 2" descr="http://t3.gstatic.com/images?q=tbn:ANd9GcTbLIKGTeKYjgQbgsZ9DNVPuLEJI5pN3pe7NGnZEsnoG8TjrrOM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1" y="1357298"/>
            <a:ext cx="6414687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, </a:t>
            </a:r>
            <a:r>
              <a:rPr lang="ru-RU" dirty="0" err="1"/>
              <a:t>орь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летом </a:t>
            </a:r>
            <a:r>
              <a:rPr lang="ru-RU" dirty="0"/>
              <a:t>много ясных зорь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http://t3.gstatic.com/images?q=tbn:ANd9GcRMISst3ER8LH77gFhrMek6m6qLQ0pAvQN_UYVA0mWiRAagnzpU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099" y="1571612"/>
            <a:ext cx="6914733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 — синяя лазурь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0" name="Picture 2" descr="http://t1.gstatic.com/images?q=tbn:ANd9GcRH9p_-_a4XX_kMiX6EDXSJzxkXQOjxHuPo-H7YEL2hKtO8oWt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5" y="1428736"/>
            <a:ext cx="7620049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 — не боюсь я бурь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386" name="Picture 2" descr="http://t3.gstatic.com/images?q=tbn:ANd9GcTMI8hh-h0gVBbLK5D7tvI3ii_b9Yg6gonmyQeo0Y8WNOZM8brA-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428736"/>
            <a:ext cx="6485389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 — вкусная глазурь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2" name="Picture 2" descr="http://t0.gstatic.com/images?q=tbn:ANd9GcQIMtTr7ZrHjkrO631jsl-6R5zuc-0ztAC38iVjQu_vjH43fq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428736"/>
            <a:ext cx="729994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 — с нами подежурь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338" name="Picture 2" descr="http://t0.gstatic.com/images?q=tbn:ANd9GcRdG9e92dRnNmD39pvFNETpa9W5PbIFp7aemx6ICeztH5dUINcP7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500174"/>
            <a:ext cx="6429420" cy="4815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, </a:t>
            </a:r>
            <a:r>
              <a:rPr lang="ru-RU" dirty="0" err="1"/>
              <a:t>урь</a:t>
            </a:r>
            <a:r>
              <a:rPr lang="ru-RU" dirty="0"/>
              <a:t> — ты глаза зажмурь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314" name="AutoShape 2" descr="data:image/jpeg;base64,/9j/4AAQSkZJRgABAQAAAQABAAD/2wCEAAkGBhQSERUUEhQVFRQVFBQXFBUUFBQXFxYVFRQVFBcWFBQXHCYeFxkjGRQVHy8gIycpLCwsFR4xNTAqNSYrLCkBCQoKDgwOGg8PGCwcHCQpLCksKSkpKSksKSkpLCwpKSkpKSwsLCkpKSksLCkpKSkpLCksKSkpLCwpKSkpKSwsKf/AABEIAOUA3AMBIgACEQEDEQH/xAAbAAABBQEBAAAAAAAAAAAAAAAEAQIDBQYAB//EAD4QAAECBAMFBgUCBQIHAQAAAAEAAgMEESExQVEFEmFxgQYikaGx8BMywdHhQlIHFCNy8YKyFiQzYmOiwhX/xAAZAQADAQEBAAAAAAAAAAAAAAABAgMABAX/xAAlEQACAgMBAAICAgMBAAAAAAAAAQIRAyExEkFREyJhoRQyUgT/2gAMAwEAAhEDEQA/AAmJHpQU164kesxE34lE5DxHLB6HwnqQlAQY1FKZldmJ6PKzqpEpcmOjgAlQOehI7yeXvFac1FCQh6YBGYYjy55roMqclz4gbhln7z4JY8cNGNzj70QkWYDRV3QfdcVts7UqIZl9BvPNB5/5VTFfvcsh0rfinTkcvNT/AITJVvvyV4xom3bEc3H3goyKosw7HkfVR7mPT0TCiQRWxRbIFLe/8ISGD4U98VaSzQQPfsJJaHiQiHkcD5H6IuHDcw7wy+YfUJkaFUehROzI9RQ0qLD6tPC/mFJvRRdLKTY13eHyn5hT5XHOmmqi2hs8irmgcRiCNeShgxDBfVt2OxH/AMnjS45UVo+YFARhly098VKqdlbtUUG90OlfdUPMMrfNWcxCacLUuPsq+ZNPePBUTJSQkhM3oVoILqhZZxo6oV/s2KHDiEU6ZKSDN1NexTNukeF0ImDbq4pz3qBzlhZF00JYjUgKeVzxPVZAh4gRbgoYjERbIGIlkIqKEKFFPi0HoF0Y35VnBnXqQNHIGPTiqmbnMh48eGpT5+cuQDbAkYuP7W6AaoeHBJOHey0aNVyTn6ZfHDygdzSDhV3pz4oSKw5q5fL0sL431Ix6V81XzMLTx+qMGaUSljH7BTSgt1HqEyOy9un4U8jDs4aFvqF0N6I1seWWPL1JTWsx94V+6IEP31TQ3HlXz/CSx6BPg5eCL2fFOPKo1/PvNc6HfpZSyzKOrrY+P5Wb0ZLYZGhWrkbjlqhWnddz9Rl1HoriBBqC05XbyNz9T4oGPKYjw4EYfbqFFMo0PdGrfxGuadGmKAEYHHnj+ULCdUc8eBx9UpGWuXEY/Qo0CznTFDbAqOLQ8svfiholuXv3yToMT9J6JqBZAc+HuiMk4xad4YDHkUM855jzHv1REmb9PfqlehC+hzIcAQufFVXDJYbfL6IyHE3laMrJNDnuURKn3KpDDVETbLZqkCQJwXKj1mNem0SuKaHJxCFzaFC7RnQxmNzgBjT8omM4CpOGfLE+SzMeZ+JELnYVsOAwCWUqVE/Nysng3NSLnAaBXEs0MbU4nPX7UVLAjCp5eGgSxZ0usOX4XPTLWHRI++aDDXgoZ2DXujm45/5y4JssRW+HrwVjvA5XNzpawHKia6NVlBFld0VP+BwHvBO2RJE/EGdK+CtJuBU9bD7DRT7HlwHuBwLaeN07noTxsHds69tT6g/VNbs7H+0+v5WhZAz4+ov9Ex8t3iOB8waKP5GV/GjOCQNjS4Ar1H4Un8riRnflWlPVXUSH6H1JHr5Ieg8j796JlNsVwSBZdlhSxabctEk2ARvC2o0SuigEcqdRYV60PVDRJnPI2PA+/ROhGCRTuvPj78/JSPbUW4EH0PhZQTrrB2hLXdQPfVRyszkcq04j36qhBjowQbtPfQoyJe3h78ELGFa6hFCsQO1x/CIkfmogwyoHHyT4MUg1PktJWjF5BsaHNOdKlt2psGKHi2PmjIL6haG3TJy1sihxq8CpKpsWFXmmtia4qjk46ZNr1wuAnApXBIxQPXYjmpoapymqnwS+Sp25E3YRPEDpVZUxqDjRaftI8CHQ5n8rGzETvIJWyUnQQ2NQY81LBj4aKsbFuiYZzRcaBGVlxLRam3v8q6kYX2PLQKm2a2pGQWllYFaDL37/AMLjm9nbCOhHwauFsa0HAUP1Qm0D8N3MgV/0kD1V7ChGtaWFqWzv9vBU/aaGN3/VrqAQfEea0HbBPSGye2bgE6tP09T4I2JtNpvwIr0oPp4rFfzNCD74H3oi2T+8De9PMff6KjgSUy7mtpinEG/n9lWxdofb6/VVz5olCRI6dRFcg+NN1BFeI5+6eChM3W/j6H6FV5j3XNiX5qvki5FiYtWuGdPMXH1Vc+KQa6fj8pWRlHGGmH092TRVCSYfDmd4VzHv31SRH/q8R5Hy9FXQYu6Uc1/gUGqMnY+HYgcUx4qfegSuyPT7e+CSIbCnXxqlMKIjmAPacMR9QtBs2PvtDq+WazrIwAvnlzqrbs+7dYQdbLLuxZcLiihituiAENGiUKplpojG09GgomOCbJxahEFqgevohTSVKYaY5qPok+lF2gaXMbpU+ixkwzvFegTkMOFND+FktqSG646V/IQjOmTlG0U27RFwnV9FG5l0ZKbPcRWmCrKSoSEXZcSLN1rXHM+Q9FrNn/Je1aHostKQXEivyt1zPu60sA1+/ILgn09CHCw+JRpOoN+RoPQLG7fnN55GI+xsVoJyYtQXt5UWclZb4jjX93pb6ow1sE1aozzgQTp5J7YisdpbKLSRS4w4jTmqpgOhXWmpI5HFxZKYgNxjmoorUroZpYJocUUKyByaCiv5cnAV6Lmyp/bRU9In5YP8TipPj1CfG2ecaIUAgo6YrtD3gaKSFHpY4KEpA0rClpC0yKXdtTM1QstEoforWBLb4rgVB6KpWBCHh9fJWMPJwyxGYQr4R3iCraBL9Le6pJMBNAnLUJrx05hK8GtrpphDROY4iyZv7JP+BkjtItNCVfyszvBZOYgXtij9mzRoW1vS3qg9HapUXk5HLW1ArrySQ5kEKGG0PaQScNSVDEpDGugQZmRx4m7EBwBPe5a+9Er5LeDt8C1QeQwPogJyZAPfNLVACK2ZtNr+443Nq5Obh0cPopTT6PBrhmHsbv7o/dTiL0oep8lr9mSADacvRVe0dghjw9pqDevLI+FOi00qygHIIyldUGMSJ2zRVSNkvsiC+qURmjEoNDp0QTMmGtLhjQjxGPkqfs7DrEc04h7v9xqr90yDatQhpTZYbFdEaaVNepF0vBrC9obJD6W95XWa2t2W3SHtFv1fe2C2Rja6XUMSZacSitC9MdD7NeOVfQohvZ4HFtOt1oBHhiwPIacBwTHOBwTpsEkisbsRoGHVDxtmt0V5vIaNDqmJtGdmpGyoZvZ5yWziwVXzMsEydEmrMjDh0NDiuvW4qrSclwDYVKFLjif8fZVUrJuNHS8sx2JIPFHNYWG1ac0LJw96tRYUw1qjSw05AX8QfokkMhP5cuJN9ajH3ZGy04MM+PuyEgRXUO6TXy88EMIznuNhbOnuqm7G8qi7BrgkdyKjkm2rqLjiCMPFEIt2jnkqZFEhVr5KGVZSKOY8K/5Rr7WUMWHTDhU8EzLhcGJu1FbivkaISDMb76m4y+pXS5owuOLnOpyqSfVOk4QFaZ4lIMhkWUD31dyBQMaU3Hml2+moHBWkdgLQRatrZ+wgosBwf3bjE8tUuwoh/wD1C7uuNbWOZGIWuhtq0XyWInJUh4Ixr79VuhBa4AG1MwbpWqLQdoHjvpa4Qbpcn9QRkzsy1BEeORHpRZ2Z2DFJP9eJStrnDoqRSfTSv4LFu80/MFb7Mjk2KzMr2eAiBxc91MiXY0p+eq1kjApQ3ta+OOqEor4Am/knmDZUE251aA0WimcFUvg0NSKoeTWytbJOODgiITXNxvyVftDZbi/ehxHMP6u8b9MEIZecGEUHmGGvknUV9gcn9GjE8niKSqzZ8pHI78RleDAPMKxh7LebGIAM91tCeZJK1UbokQIKbhK4Ei1gtUnUlVk6cULFoz096Kkc0ud6nIZq22m/JVUZ+WRxVYEpltIPFKDAZ6lEwzjXOw8bqvln7gqeg+6KgPL8VNhongxW1oNb/lNiwwDbjUU0Q8M7hph7r9UeNNcUrYo6VH9KpxLvvX6KTePNdDb3bYVKiMAZEhAWTTDnCt8kPMMqEThUKKlXAKrKkM0KNY0aV8SkgWDuRUkwKkcQF0KDYjWqmwrh0sd91DgwADnSpREw3cLHZDunkfYKjkodCeZPiiJhu80jHVCwURxoA3gac/FXMBlVSyMWrQDi00PTPworiViIyRTC27LWDBTokoNE2BGCliTYCKH2DOlgMk6GxATm0t47rcUbJvsitszTHxW2QEVoqrN7qhUs8CTZMISiAHYiqUbMbohJKc3Xbrlcw3ApR0yFkuG5JkQ0RcQoOK5ahlsgixFUzxVlEcqyaQFmUM1BqeirokK5oryPCzVWIzd4jOqZM5geWbUmuWKOl30KeyVJxGWKfCkiDgs9gbSHvbUk+HVSFhNm9T9tSnBl8Pfv0UzYlElC2Ix5ApTK17J4tkSpIuHRCvmCCjdE5KywiNzUT8aolRPCdnSNe2vRSwGVcOYTQ7JSssaqTGQ0M3SealgtUUZ9RbFI6cAGCCtMNpgj3bkYjIgHqrSHGoqKK9znl2FqCqPZEqByTvZsTplw2bsgp/aNBig3xiFWzUUvcGjDPkglZ0NltIvIG+bk4ck5u3S11CCOn1XS7qgBTRJUFMIQTfae2PqhIPaUVuHcy00U7tl3rRTs2cBkihHbBmOMQl1wMB91aSG0DgcQhXkBATMctNR7CLRoujTPmqhBRo6roO0d4LnTNUha0iYzF1FEdVCmMlD0SM2MmXANJOABPgKrHycMucDW9arS7Zj7sJ3/AHWCzMrEoVXGtM4pvZtfhWTmssh5CZ3oYPBO+PZZAHRIlOJULXCtT75KIxK4096pzHBK0FMIixSQLIVztVLEcPBDvxR8k5M0JYhYpVh8MmwFTwRcrsME981I/S04f3Oy5C6Ki3w65SUelPISLojqDqclYzIbCH/QjxaYuY23TXop9s7ShyTN5x33YMgtIaB0x/1FVmz/AOKMNxAjQnMH7mHfA5tIB8FeOJLb2c08reuEctMysciHV8OLoSWk1woa0rhZdO7AjwvlcIoOAcN1/Qix6ozaGzJacbEiNcCTR0OIz5gSAC05m4rQ/uVdIbeiycVsOca58OnciC5phYn5hwxHFZxT4G66BR5Z5B3D3hixzd1w5g+qWRdEDf6rC2hoK0vnktqZmXm2/wBGIxzsgDR7eQPeCzu12MgVExMOJIPw27uFMyGC+lSpuFqkUjOnYz4YcFWzcuW1c3FTSs2KVBqCind5c609nZ1FC3aEaH3i0EeYUsLtc407tOeVNSrqZkgWKgj7Gx3b1xGHVUTTN5lX6lh/xJEAqWAjI2z5KON2lcPmbSvRUo2Y7DeoKfqa7HS1fFNGzXmmBrlR1Rzt9U1IX9uV/RYRO1DTWxQrdsviHutcfBSQ9hUu/HRW0hKCtAOZ+gR0K4NbY3ZsuXXIpqES+CiYDN1xOqimooUH0f4A3BJvpHvUEWNQE6D0TEXIqtuzBc7dFw0X5m5+iqTfVOdFPzXuTU80RKwwbHNdCXlHK9ssdixu6RegKOmItrJsCQDGWvnVJ8O3Iqapu0B/RE15KmhE4rmwBinbqYA/4lUM+JdTOCGcVmJI9O+HDgsL4jgxgHeeTQngNByus3tTtNFisLZFhhwWg78dwDQAMd0nDzKtJTs+ZgiPPGubIFe5DbiN79zqYrP9vu00N0NsvAILQe+WfLRuDBS2N7aLrjFLSBKTe2YeamC4kuJcdSSSeJJUMJJEKdCCp8iljsvbESXfvQ3Ur8zf0uGjh9cl6zsPaEvPS9N1rsBEhOoS3n1uCF4tEcp9nbQiQXh8J5Y8YOab8uI4JJRvg0ZUeibY/hgGu3peNu3+V9e7/a9t/HxXRJOSsyNFZGiAULosSruVzbkszO9vZqLCMN7m0Ni5rd1x5kW8Asy41Q8t9D6Xwa7aMs2Wd3KiEThWu7W9Qf2oySmAsfL7Voww4lXMp3dW/wBtcuC7Zu1jDsalvmPxwXLkwt7XTox5q0z0RjaiyrZqGWmoUmx9pNeBcfdW8SVa4Ll2jtjL5RmjOatTP585Ciu3bICY7ZATpj/kmUsMucVcSkLdClg7NATo7g1Zsi7btkcd4AVNNR7p09tDJVb5iqyiJKaJ3RU5ptdDsFUXCamJdM9DcBUZVKZCNETtbZ5hneHyny/CCbEVfjRTDGN/sXkrtVxAbug8SVZUAbX35rNwIt1fy8xvNp7+6hJOIZeZcVHMmt7JSgVCAZ81r9UeIdEY9ISojc1DPbdHuwQcTFPJnNNhHbTtg6O4woTiITTQkW3zhf8A7eCyb3JrimxCvQ4KNzU4UMMKUrIzI3lPYo6KaGEUYV5TAueUgWANe1RsCnIURbdK0EmlZx8I1YacMj0Ww2R2va4AP7rtDgeRWMATXMUp4lIrjyuHD08bXac0h2mNV5i2K5uDnDkSnjaMT9xK5/wP7On/ACf4PRJjbYAsqCe27XBZ0Tlfmr4oiA5pzCH46FeX0T/ELkTBgLoYAzCcZgLUwxi5cJ2hFQSBcmiqnz1NAoTM1/UPEIrGzphg/wCnRcTEdr+6L6nIAZqpmZIEUa0DQ5lWUKAWsvibn6D3qnbnG5w4eK78eFKOzzP/AE5l7qHF/ZnPh0NFfSLQ2ES4ge8BqVXbWYGBpNKn0GZTtlS8WYeA0AhuAJHpiVx5sbukVxZNbLWXhXuBhW9/ZRLiotqwI8KjojCWCgqKUHMDBRiOCKjBLjwy6wZMiHRYqroke6IjlVkTFNPHTOZv0VxF+VfsmPKstuy+5MxQMC7ebyeN71JVacV1yVDIkhhOIStalcmoBFRSA2Ubk4YIBEqlCanBYA5Mc1PXURMNAXJwSFajDHBNopKJKJaCM3V26n7q6i1GEaaJxiHU+KaEq1BUmuDao/YkmIkUV+VoL3cm4DqaBV5Wp2BJhkAOPzRiSP7G4eNz1CeEblROcqVhJiAu5fNXTHxJRBhB5BoADnoAPtXwTmQAGmtbkZaU/ClhbLdFa9kIhpcC1pNwB+o/RdMtKzmirdDpLsW2OTFmKhrrQ2A0IbgCTrnRV23OwkaXPxJcmI1t+7aIymdB81NR4KWB2d2jJn+i4RG/ta4Ob1hvpTp4q6lu2zobmtm5d8Gti8A7teRFfAlcW7s7dVRP2T7SNnIZhRWj4rW0eCLRG4F1OeI4rOdoNjGUiilfgRCd2v6T+wn01HJayLs6BMOEaWiNbGbcRYZBqDiIjP1A8bqSfjtLPhzrBuOFDEFfhE5EnGE7nbiinTtCtWjz/wDmGOsHAnTAoKM26sO03ZR8sfiMq+HiHjIZb1PXAquiPqa6hJmlYijQX2tgUMJ2rC0nix1vJw8FnoYutZ2jhh8qSMYb2u6O7pp4t8FlYIsrTX7Bxv8AUeXUUJfVdEelY1I3Y5wCkcla1I5EAwJ4TE4Iow5LVJVIUTClISkXUQMcuXFcsYWqQrkixjqrgkKSqBieTkzFiNYP1EDkMSegqVsosK4DBQABrQMgLDyVR2TlrviUwAY3m67v/X/ctHDuTTSg6ceK6capWc+V26BWxHBxBGgHU5KqnO0USDMf8u6ghjdwBDji6oON1aTs2YbHPd+hvd/udUNv1WJLicUuWXwHFH5NdA/iLMA95kNw0oW+YKv4H8QZaKzcjQ3NBHeDmiIzyvTovMwU6qh5Re2enf8ACcrGb8WVeYZvR8F5oDoWk1HIEIWJ2hmJJwhzjfjQ3WbFbiRoa2J4Gh4lYnYu3YkrED4Zt+thPdeNDx0OS9SkdrS0/CLRuuBA34b/AJhzHA5jxSu10IFJ7phmJKEPhOrvQHfLXMNB/wCm7h8p0GKqXdkoMf8AqQXmG02MMi7HA3aQflI0UM/Iv2XGEaES6Xed17CbjPdOpxo7hQ43upzs/CmXCM172h7Wu/puLQ6os4jWlB0StJ9MUE9KD+XjD/xOOA/T3h5hYdpsuXLpy9JY+EYxU7Vy5RRUfkmFcuTAGpVy5AIqRcuRAcuXLljHLly5YJyQrlyBhq6i5csY3GwpcNgQgP2/EJ1Ljf0A6KWJDo4UNCc+oFfNcuXXHhyS6U3aKKRChtrXec4k/wBvdA5Ynqs8Uq5c8+nRD/U5pTiuXILgwxTSk4+E9sSGS1zTUEe7jguXIGN32qnTElHl2e4aDXfajf4fTZfJgOvuRHsF8rPH+8jouXKaH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6" name="Picture 4" descr="http://t1.gstatic.com/images?q=tbn:ANd9GcSR1snpLfgmKI2a5zHtOlGWHrQrDVkhJq6RU7vSKNLS_AQH6py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357298"/>
            <a:ext cx="6929486" cy="5190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 — маме ты поверь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290" name="Picture 2" descr="http://t3.gstatic.com/images?q=tbn:ANd9GcS-oOnBgjwEzVF6znc_5yNJepxtIYgGaL0hTzqGYAfHOCE1n8NV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285860"/>
            <a:ext cx="3571900" cy="5204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 — починили дверь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266" name="AutoShape 2" descr="data:image/jpeg;base64,/9j/4AAQSkZJRgABAQAAAQABAAD/2wCEAAkGBhQSERUUExQUFRQUGBoXGBUUFxQXFxcXGhgYGBwVFBcYHCYeFxkjGhgYHy8gIycpLCwsGB4xNTAqNSYrLCkBCQoKDgwOGg8PGiwfHCQsLCwsLCwpLCwsLCwsKSwpLCwsLCwsLCksKSwsKSwsLCksLCwsLCwsLCwsKSksLCwsLP/AABEIAO4A0wMBIgACEQEDEQH/xAAbAAABBQEBAAAAAAAAAAAAAAAFAAIDBAYBB//EAEsQAAECAwQECwQHBgQFBQAAAAECEQADIQQSMUEFUWFxBiIycoGRobGywfATI3PRJDNCUoKz4TRig6LC8QcUQ5IldJOjwxY1U2Nk/8QAGgEAAwEBAQEAAAAAAAAAAAAAAQIDAAQFBv/EACQRAAIBBAMAAgMBAQAAAAAAAAABAgMRITESMkEEUZGx8BNx/9oADAMBAAIRAxEAPwDCmOQnjkQOkRi5oZLz5e8nqSoxSglwfS88bEqPY3nAegrZqIUKEY5iwoUKIZ1sSmmJ1DHp1Rkr6M3YmaIZloA2nUPM5RWM9Si1dqEY/jUaJ3Eg7DD5Uo3mN3FLBLlnJFVGqsshhhFFDNmI54uh1l0glZuiig/FONPu/eG7qEWGgDbrDxlEfeJ7SXgbpe1WhUu4mapOujFQ1KUON884pKhnBKNfGQ9pThFIs9Ji+N9xHGV0h2T0kRNo/Ssqem9KWFAYjBQ5yTUb8NsefW3Q8uXZyq8VzL6Q+AAIJLJ6sY7wKJ/zaMftPtF1VD6ygOklG9wqq3KxvdI6IlzuUGWzBaaKGoH7w2F9jRm5ui7oxfsGJy+ZMbAYwDlpvJB1xqTZqsUA/ZVijwXHvW/dV2FMaJdlqN8AeCyfftsmR0XOdqx781IoaSTVO0EdDih64JtSKOkByenygeh8B8pAMxA+6oPsoVf09m2KelJd1ZDM7kHXVOG+8T0HVBSQhlOMXB6gfIEdMBLfa+MtPGWQoilaPg+DAF21QGFEXsSUkKIDsoBTvVKlOkE8YgMwarAUrFcWIKUVlwK3QDyRQM+JFABkGi2iaFICLrORU3rwukpZQVgkBizmh2PFVE9sdXZr2+t0IhwfpFDAgMwoNYBam0kudpIivoizMiYWJIIqKgAJBqdTqP8AeJtJD0e3+22LHBgFp6rqiGSgnCjTCySaPVt6hvjbNontOlFoWpKL6Ug0ACCPAcccYUGpCFKSD7C9lea87UdxjhCh+KF5HmJhQ8w0piZYbBTg2PfHYg96R5wLUIK8HFXVKUQWKWDDE3gWHVGloy2aWI5loApidQx/SK020KILYAEkJNaB6qNBux2R1FkpX/aHA3E4q7BsiFktlLt6GrnqUSBuIRlzlYDdjsMdk2HXqwS4G4q5R7Bsi2iWBQUFGAoBuGUPCO6A5/WAqC28jUSgAAAABQAUA3DKOSUvNA/eQP5j84maG2Qe/Tz0d4PnDUuyBV6sqTpLknWSYH22xAwXCYYuXHeecYHTshgR+8nuMRcDkfSgdQV3GCfCmWyjz0eFfyijwTP0hR2GJz6srT7I3PtKjfAzRweUnp74nXaIZotHuU71d8QprZ0VXoaUVG8RleC4+k9E3uMbC7UbxGS4L/tf/W8KosvSEvD39qCKWkU4dPlF9AoNyfCIoaVmBIS5AxxzwwGJjaNa6K9m5Y3jumeUA7as3lkYEnVvrvMWbTpUgi5QioJFXqKJ3E464oyEhYUFVrV31ZmIyqrwtGk/RSkKAIqUD3hcVTeBSAH524XYqol4UAPTUYmmqLN24mZiAbgcBXGCUqDUoSkkOBkRqIitLWfWryPyhkxWrAzSR9U9a4j0VpW5LXLdr6nLk/dYdoyi3pBIJI9dEBCGmIIF5V4AaqlugglxtGyCYKTSpZvBcxNALqVLSAwAwBAyfphQQn2LjGqeoQoILGQIh0myqXyR05dfygpZNEgmvGOrIb/16oMSbGBj1DDdr7hsibklssk3oD2TQwz4x1fZG/LrrsgvKsIGNdgdvmewbIshLbIeBEpVGx1BIhtA4ishdPcchDiI7aE8U7WHWoDzh7euuJjjQPXXDxCAjoHrqjBE0csP1yeensSkw4COWAe96T2SxFaPYjV6kLeUIw6YloaqPQPOMfwtHG/GjwLgRwcU02YdnnBjhVyz8RH5aoB6FLLm80eMRKei1Psg9NtMG9Go9wnp74yy5ka/RY9wjp8oSKsVqPRGU1G8RjuCv7WnfN8Co2qhUbx3xjOCo+mp503wLhl6Tfh79IPFG5PgTAjhNLcSjtX3J+UFbJyE81H5aIzn+INnWuRKCHPvagFgxQrF6M4hJq6aHg7NMA2nSKEuBxj+75qw74oyOEJQokhJSSHYt1HM7x1RY0VwZKlJ9sosSAwwckBirEY5DOJ5fBxCLQk3SpJdTqU5CEpCi17aAGDFiWq0SVLGSzq/Rdsto9qmYEqPJEwIIILBknJgzZGt/ZFJqsnHLXhg+Rbzi1ZZBdSwbipYSAQQkEi8VIfOgcs+CScK1bpcVAAqRjkQHwD5uNRh0rIk3dkVpIIzNCMqucX1QGs6L01OIYkk0oAMdQrdD7oK2hbClcstROGWrsiHQSyq0JDJdQKQCSE4h3zzgmCIs7UUS4oXHbiYUav2CVVKasBxiHoGr1QorwJczLBDDUNUOAhNHRHnHoiaOvHWjoEEBFNFBzkeNMPaFN+zzk9jnyjo9dcYx1o6BCHrqhzRjHEiOWAe8/3/AJSvlD0iO2BPGO6b+WsRaj2JVupXnRDMMWZ4ipNjvPOMrwn5X8VPgVADRfKm7h4xGg4ScofFHgMZ/R/+tuT4xE5aK0+399FlS43eiB7hPrVHn6lR6HoIPZkdPlCoeQxaa9PnGM4NBrekfvzR/KuNzNRGJ4PD/iCfize5cZegfh7xo+stPMl/lIiDTEh5e5QPePOLGix7pHMl/lIi3NFI3ofDKypQD6qUO9+puqK1lmp9pMWsHBKEpKSQoDlKw/CCcnxgvppPI3HyPzgQUwWri3sRW8pN1Mu+lCXLE4qJUSsAEsa9kUkyGejli2GN0tjthaa0gJKQQHUTgaJAGJUR6LHVHLFahNlhQBF4Ghq3KGzU+6BYN2wJpBNxRAo5O1hg2+kP4OWcrnFYxlXTygmhJreyoG6TkIr23I4vnlr9HfFjRVvRKlrAV72YtKQkvyRVwWbEqHVlCIc1mk549qtlqFXZ8zU0yrlCgHa5l9ZVxa7tUKKckJxLN2OtHbsdux556A25Dmh0caMAimiqecfBMiRvXTDZnKT+I/yt/VD2wjGEBUb4c0SSbKpVUpJANWhTJRGII3giNYwxu4xJYhVW6b3LHnCKcdxiSyJ5XNmdqm84tQ7Ea/UqThFKfF+aIo2kR6B55luEQ4w+L/QIzti5M38HjjScIcR8Y+AfOM3YxxJv4PGYnLRWn2/P6ETHpfB5P0VHT3CPMSaR6nwZT9ER09yYCGkdmS4wnB3/ANxT8Wb3Lj0KYiPP9AhtJI+PNHjbzgL0D8PdtEn3UvmI/LTFyaOLFHRJ9zL5iPCIvLNIwQHpmtzp8oEmLendLyUKCVzUBQfi3gVVahSHIjNzeGEj7CZsxs0puJ/3LI7oK0K9lzSVgEy6C+YcXcuMAbwLVEds9lCAEpwpv/vFfR2klz0KUEplBBF4KCpigKuWTdDihbMPg0MNlUon2kxaq8miU/7UM9QaF8IW6GSYMn6PqDUM2AD9uHRsgXbZVxQUkUSRRyDu2Bs6guY0U5NcvRx3RQtkhxtJAFPT9MIOiaRbEqTeBSxfEkHFi43woAztDrClBiankmmO7HzjkazBdG1aE0UrTpmWmg4xyA8sz1RAqZaJmA9mNauL2VV3Ry2Oy4Qmz0p5RA7+gCKE/TaXZCSo6sepIrFSfJkyy02YqZMP+mjE70prl9pQh2jNLBSlS0S0oAagUCd6rtO2mcNwdri81fj6WLLbFXyZxTLSAybxSKqIyGFBsjRWawpU1TrxAB79Y2wKl2UF7wd/VflEmjHkTPZ/YULyK0F13TjgHoP32EScrO/heMFJW9NLZhcTdTQPmzudcSKWTq6hDAoNj1mYn9If1scwEqFdqWPrpjqVjjdyE2BJxAB2MO6HS9HpTlrFc3IPU4idCqaxsLgbWNYcVD1TrgrGgPJVNgR91PUDENqsKFpKSkDIKDODkXphqi9e2+tsJSnxg8mDijyfhRYly1pCwxVNURmCLiA4OeY6IzFn+qmb0eMx7jpPRcqei5NSFDEGoUk4XkHEH0QcI834QcBplnRNMp5st0kAB5iACSbwA4wD4pyFQGinK6JqHF/n9GPJj1Pgwr6Kj1kmPKzhHpnBud9GR6+ymCKwpOjzzRB/4on/AJlfiXG+M14880Ir/iST/wDpV2qV8xAXoX4e7aL+pl8xPmIrcJ7J7WzKQ9CpBO4KBaJ9Fn3MvmDxLh2kh7s7x3iD6bwxVl4NS01u1cZUxw2uzdMPttgQFzbrB1LY4M6lddYPS5fr1ugWoJmKmnFKVKpXElR1j0S+FdKyNEH2SWZUz2iKAs6SFMQQTrNak4nEZEPJKUwDk7MK0ODEjurvEE7PLvoKSlg1TqUCzpYk1CjjqEDpoKVMQyhTUDg7Fnukgmg6oiirIVopRoq2uS6aMC4YE4naYuzE49XrVFWa2JZ6Gv60x2wWBAZcqp9nMUEOWHsZxatQ6VAYvh24wonXOAJF6fTUtYHQAMIUEBetVslWZLpQMW4rA/iWa98ArdwoUsMHS+SDd6FLIKldARA3S9tXNJJJAVUY4GoLnHOK2irMm8QquwlmI/Tyi9L46ckv2c1T5EuLcsf8HrmqNE0vYhNHdsTiatyjnBXQNmMuakk8risNus77vVEM8JSKMljl2tryPRHTaibrBnFTixwOwZYnVSO1/HjZxkca+RK6lFG/kyqNEWkaKkkZLamLEFz2CI7DpC/LSos5DK5woWprBgbp62KeWAo1WzMNRLimO2Pn5xavE+lpSTal4bKVag1StNBjVOGsuI6VZhudLNccw1cte6Bcq2skOtuemjBhjSmdFRxVtALkgDOYhlDVxw1BvcYVjoj1RyzxJhhMwmtFD7yeKrpyfq3R32u19b4+ujuiimcOUc/tp1ZPm2OsbolUt8wQ2LDDoLeUMKTmb6y9b/7w/wCaend/b1txiBdobHr1jIg5+meB9ttwSx16/nl15a3YBCprs9ayY5PWQHxbEh3G7MwOs2kAcPl04fOLKLaDge7CAY85/wAQLJLTPStCQkzElSwnAqCiL1KV2Z1zghoC1+5SNXyEWuGegkLQucSoeyQAlKWunjZguftbMBAPQZ930/KLLRB9rGnE2MToktb91q75jRqUTIyVlW1vV/zIP/dMaJp+HvGivqZfN/rmRJbR7tXR3iItEn3Evmn8yZEtrPEV6zFfOCYHIw6O2pjJWeetE6dJQm9emKNMkpKgasakMKlsdcaSbawnz2emgFKnJVMnBwlXtLxNHKQQrF2KbzUOvCjlKjshqauwsb0qzrXdUVJSacZ7xIBJAwSDiQeSktlFO1cZSiCFALIocASSXzAcggGocpyEHZBRMQ4WFkpBIDYlnptbDNoz9oQAs+zYAEoYDDEm6Qc2wrUnW0JFjtEClV1etb+qREU0yzxp17PmYnvsHIOLYHtc+mpFO0WknYO3Il6Nn2YwwpWtGjEFanmhJCiLrpDXS2awctUKCCdHJXxiCScTdKq4Y3T3woPIFjFqsarpQQVKQCtLAl5X2tvEPGJ1EQIVNUCFJxT2jvOvDpjU6btCSfdgJMpXtEXuUoVool3cEime5oz1rKaKRyFVTrA+6dqTSO255lGfOOctb+v5hOTLStIU73h0EHWcT0mKs5YQm6aMQ3d2hulJgPZ9ILQVS0uGLp+1TFjrT6pHJ9oUtrwN40DnGv2enLeI6JfIi44WRIfHkpZeA/K02vkoUBiSVUGAfueLMvRdrK0zFuoZJJTQ5KUlw3W+54H6M4MTpxCm9mkUKpqVXVHBkIoV5uSwyjcyJFxCUuTdSEucSwZz0R5dZpyb+z2KHKMUvorSTOAotUvYDe63caqD+1WZapiV8Z3NCpD1o14p+10MawTMRTEA4hxtiSZRoVj0gxDECooOSp2qlqAnYxpmKwTk6RB1ZPg3r9WGcZ42EJcpJGzlJ6jUdBivpaaqxzEpWoG8h6XiCKpfBwXTh8zDpX0I8bNkm0JND1F/Q24wN0poWXMDJUtJBooKwJyKS6TltgEnhVJABK0Ytm+WTYdAGNDjD5PDKUSwIVd1HuerHGj7jhG4sHJAnSWgLShVZi5iEkFwTeSQeUE4Ejc/SGiaTpKfZiDN40tXJUAWDgMQQC7gZ4uS5wjRWPTCTiQ5rRtmAbLVub7MEtHSZU0TJCgkpotKdSV1YarqgptQIgX+zW+gVPm/5iRMQkm8tBu4iuISxqxw69QjL6Eln2dXDEgg0IIxB2xqp+g5llVxXXLHJLVSKcVbUYOa4NqgFYDeExSapVNmEHeQYaLwLLdyZBaMrZ1/Tlf8wPzY08xxGUklrYr46T/3Hh4izPfNEK9xL2hXZMXFi0B5at0VtC/s8v8AH41RcnJ4itxjGMmqyKUvO69ejugPpnQKislJa8WJzBIBcao2hl6sYFaRSL1aZ1IwBKQ/R3ZRpI0QLo+xGWokrWeKQWSkqakxyzFxda8C4Dh6gxdkzTcXKWkpUkoQFOSCauxGLipDihOqO2S77ZINXBIKSQQQksRur1mhhikFKiSAePxqg4MxLfaAOL/aelRErFLkM5QFau1anFtdOvVFa2M1Rhhlk1NX69MSrJUDjQka6vs/v0xXtQvJAzTjto3R/eCAUu2JIcJcZEoJ7RQjVshQLlmaAyEJUnIlZBPQA0dgGMlarUZrLBc5DZ93Z84ZZFovcYshZqcLq8lHUDgr01dKrqEsMKEa/XnFrR+hp09RMlBmD7YBSAHwJKiA5Y/7SY62ccY2VkT26zgEJAdYoEipVuapIOeBxeDugNB3FCbMrNyGIlhmYHMtnlgNZLydAps1nlpZPtGZaw5KixoCqt0OzBhR2h0kV9a45KlRt2R20aKirsLIHFTu81RGqJUckbh67YaUwpUgIiO7FgIhCXGMUZqKHce6LPCrQwnLJzSJaes2lR8ofNl8U7j3QYtdfac9A6kLP9UVpZIVvDzqfwWjNaW4PKQXAj1SciBdtswJZovY57mC0dpuagpCheSHfJVMS+ZalcRQxpbBwoShaZoJTeqLzpcAlLC9iAQRicIDWmzBK/8Ardg+Zhk/Sqk2OSCiSpMtSkpcLKvrJkw3zeAYkszYAROUUykZM9K/9c2SZLf2yEKGKSu6eg59FYA6BmJXJJQA3tFs2H2cIwwsc03ymStQqDxSwrG6/wAPpH0RL/8AyL7kQFBBch1os5zEYqeGtsz4qfFHqlqlho8utp+mzfjjsWR5QUhW8Hu+gfqEbCvxfrF+byTuPdFDQH1CedM70xfXyTuPdAHKAHU2ECdMDjA0qnzUH6gB0VguIF6YFU80j+YwWBAvRU0f5oBTBkKKciSwDNmwBLY0OIiS2TDfUEvhrIvBILlQUKM69XLFaCGoQkqSVAlIUOS14OGLJdyQC9NZGqGT0GgICiwuqq5rxUm8XdltTIJDGJelSuuzm9UkMNhYM1DmKGhapijbbWgSzVzgBUNlXZBMLvBQzIxGqlDj6OyM7b5IQm4dgSoAcXKowxJrtOEEU0fBjgzKmWWWtRqq8aEYX1N2NHI0PBiaBY7OA31SNX3Q+euFDqmnkXm0eM6G0J/mJqZRXc45cs5uhKlMAcywAegePT9H6LlWdFyUgJTjmVKOtSjVRb9GjP8ABDguqQpU6cAJqqBAU4QCGJLUvEUYGjncNOTGqzTeDUoNLIP0sHCenygchPrrgnbg931mIoq5PQI5H2OxaCCE8Ubh3R27HRgNw7oRMVJjWjjQ4mOGFCRTuSYLT63/AIg7JSPnAucKdI74KLqlXxT2SpPzjoo+nPX8BswRRnYjo8ovzIoTeUN4i5zGM0olin+P4kxn5/7PM+IjwTflGk0ymif43ilfOM5P/Z1/ER4J0TlopDf5N7o1P0abtI/MTBLgWn6MPiL7kRQ0Sfo6/X+omL/A/wDZf4i+5EZGYQtq8Y8w0ibtsnfFf+Ynzj0u1mPM9OhrZO5yT/KD5xjeHu/B4+4HPX/RBFWe490DeDZ9wOevulwTMIyiB6YHaWR2HxfqmCKIG6UmC8oHY28B+0FvVCzIGezBUAoC6QSXAI5JCQqoYFSkh8iUmFNl8ZQUCGBBAdwXIu1USU3ThvFMYZNCTMQFclRCS4oXcMWqHU3Xk1b9qRfLgkluVgCzuRmDlXBiN0WUQIWs1Llyavtq21nx2bYqqsYXL/eUnWRqc0zfXnFtSCxBYVzByzNdbxHJmYgA+QptriO2GAVrPLtMtIRKnzkIDslBASHJJAF0tUmjwoNSpdBUdIhQwhLejilRFfhKXEbnTYhn4jd8/lFGeeIdw7ouTT3DzilaOT2d0TXYfwJExx/XTDVKx6e+OA1EUEHPHdcNeE8AJyblzk+IQUHIPxFflyIFKNU85HjEE0/V/wARfhlDyjoo6ZzV9lGeIoTOWN+yCM+B6uV0/OLnMZHTg4qP4/ikxmJ/7Ov4iPBOjUad5CP4/jkxl5p9wv4iPBNictFIb/J6Dof9nXzT4hF/gnSzH4szuRGRsfDGVLklF1ZUQcgBUvWsavgjMeyBX3piz1plmCjMt2tUeb8ID9Lm/g8CY9EtSo854Qn6VN/B4BGAe7cGP2f8avDLgoqBHBZXuDzz4UQYSaiJsqgIjSUtgb4PNClaswGgVpW3pUsFKSRm6SMm4te/bAuxgXE0YsMjqGuvZDLReGClbiLw6y3fHK60mdaoxRNa594fVkpORIGTVpEUnS81AAobua3UaNQ1Y4ZgxU/zEwGqQR0DsL98IWl8WTtqctSgwheUh1GK8C2i1CaVhdaAhnGZGGeWMNtwEpYD8VganByRspTtiPRNsSFm8tDFLPROaSzlTa4fpdd5QYhQuOwLuylGpGWENBu+SdRK2DidMJSAlsNvyhRXSVgAICbuV4B4UdByl+9HL8R3o5eiB1nVGh9a4p2jED94eIRaJoYpzzxk88eKFWwvRfKoSThEd6Ov66P1hgEj4etUJ8YY/rqhAwDCUap56PEmCiD7pPOmd6R5QJUqqecnvEFrMh5aN8z8xQ8o6qGjlr7K85MDlp40G7dYJhT7sJKv3nOQOA39hgKtK0qAmIKS7Pil9QVkdhrvi3JXsQ4u1zIcIOQjdP8AHIjLf6KviI8EyNNwiPEl82d+ZJjMj6lXxEeCZCS0NDZTKY9V4HH6Ejefy5UeXFMek8FJrWMD97/xyoKAwhaS+EefcIk/SZv8PwCAg0tN9v7a+faPevdrbsmwakH+Eh+lTKNeRLU2r3aS3Q7RjHtfBRXuDzz4UwaTiN474BcEC8hXOHgTByEZRaPMbOqfyRdAFOST3luyG6RTPSRxzUO7AZkZamBjWy7GAo0zPY8VtPWXippm3n3t1xP/ADRT/RsxCEzlNxydYoPROHXFmTo1wQpUxRckEkp4tBgnDa+asTmVskkG6jk3lhL5bCTkynTlyg2JEWpElSSoYOkyzSl5IZgKECmB+8+JcKNcByNDJHKF4viok4DBu2LSLOEhST+oxG/bFmYCC1K5Yb7p14HOgOuI5xBdILXWNXq+BB3iGEHJtN0M23MY1w6YUU1WsaiOkfOORjBV/XXHFRx4RPfEDpHDD1rijOPHRzvmYvZdUD5p94j1kYWOwvRdJhwNOvuERk4x18emGASE1jjw0mE+MAIiap3+u6DFmmNKlt/9n50wQFUao539KoKoPupW5f502Ouho5K+wJwilTlKeW5BxF4JYsAXchxR+lWTRW0Voq4oLWQqZXDkpfJOZP7x6BmTs0xTRyvWqLWV7nPydrGJ4Qr4qObN/Nl/KAEv6lXxEflzYOadHFRzF/nJgHKHuT8VPgmROWikNkLRv+Cv7KNiv/HLjB3Y9A4Kfsv4v/HLgoDBY4HSBOM1SlFL3vYhICScWK7zhD5M7UfOA/CZb2pR1y0nyjY2mMbwk/aD8NPnBAez8CVPIO9PgEaG7Ga4B1kq/B2o/SNUhEIyi0CZtjUFKLUcmhGDk74G6YN9PFYlwa09UfrjQzU1aM6vL1lG2B4BCLKoAuE66tTMVBweJTJunIEYjcTQkD05i2oRSmTE3rri9U3XF4CuWJ4ofdWF4IbkQT5TkqFSC2B2l2OXFxeKgDgguSxqcg7th/aCDcVewg7jxq/zQNnE0U1SHyw9eqwGFA7jZIKtoBIPSIUWkzlCgTSrcYihL4AQoAcFxKvXVCvRGD66f0jhV6645zqLZPFED5p96j1kYvzOT61QOWffJ3HuMCJmXHhwPrpiIH10mHA957zBMPesJ6H1rhj19bY6D5+cAx2Zyk84+FcFQr3UrmHtnTYDzjVO8+FcFAr3Un4f9cwx2UOpx1+xFMiBA43rVEyzEUs164uc5g9Nnip+Gr85MBpP1J+InwKgtp3kp+Gr84QIkH3J+InwKiT0Vjsa0b3gofov4v6ERgo3fBM/Rfxf0IgoDJ7SaxiuEh+kH4afONtaBGK4Tj6Qfhp71CCA9j4AK90r+H4FRrUmMb/h6fdL3SvAqNigwjKIgmnjGM9MEH5540AJkZAkQ5xl5ujp3+YJuMm84mApZnBva72PXGoMRLMFgRVlSWCxsf8AmBgVOllxqrj0Ddqg5JQSSGOB1mBdroCCCHwDGp84Rjoq2TQomJCzMZycAMASBnqAjsALdpK7MIEyakBqIUoJdg5ABo5cnaTCjcUG4fB9dcNKvXXChrxyHWX52HrVAy97/cDBO0dzwJB98eafKMjMuAw/13xEmHg+UEw4GEPXUYakx1PnAMctJqnefCYK3vdSfhJ7So+cBrYrk7z3QYf3cn4KO6Oyj1OOv2IVmGysTuPnCX6645KGO6LHOYDTpoj4Z/NECbN9Sr4o8CoK6ewR8M/mwKs59yr4g8ConLRWOxsbrgmfo34v6ExhY2/BU/RvxDwJgoDLdpVGM4S/X/wh41Rr7SYyHCT60fCH5hjAPWP8OVe6PNleFUbEqjEf4Zr90eZL7lRsyYVjrRntIWaYucs+2mgXiwStaQBkAEkCKVu0J7vlzBUEm+sUDvV8KwenDjK3mIbfM4hGDBwRjQ4bj3PBMYpVhKUE+0nLIyTMW/W9MIm0BJdSnUpSFi60xSnSoGmfFq9XGIgha5xSlTAE6lYHfsrECGSUhFApRIJoQbiQFOMDdScMCXqWIk2USCXBixhNpZHtbxRNukKJWPdTEsm8sccKDVYO1dVfSq5v+WkoniaWVPShc9M9MyYgCzm8tM5alJJUVhnY3XFDEtqlMskYG6W2qQlR7SeuA+kCGJIonHW2AbWxLsdZqMYKeANZBE2zJUXKQ9M2ybCFFozANfWYUAx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data:image/jpeg;base64,/9j/4AAQSkZJRgABAQAAAQABAAD/2wCEAAkGBhQSERUUExQUFRQUGBoXGBUUFxQXFxcXGhgYGBwVFBcYHCYeFxkjGhgYHy8gIycpLCwsGB4xNTAqNSYrLCkBCQoKDgwOGg8PGiwfHCQsLCwsLCwpLCwsLCwsKSwpLCwsLCwsLCksKSwsKSwsLCksLCwsLCwsLCwsKSksLCwsLP/AABEIAO4A0wMBIgACEQEDEQH/xAAbAAABBQEBAAAAAAAAAAAAAAAFAAIDBAYBB//EAEsQAAECAwQECwQHBgQFBQAAAAECEQADIQQSMUEFUWFxBiIycoGRobGywfATI3PRJDNCUoKz4TRig6LC8QcUQ5IldJOjwxY1U2Nk/8QAGgEAAwEBAQEAAAAAAAAAAAAAAQIDAAQFBv/EACQRAAIBBAMAAgMBAQAAAAAAAAABAgMRITESMkEEUZGx8BNx/9oADAMBAAIRAxEAPwDCmOQnjkQOkRi5oZLz5e8nqSoxSglwfS88bEqPY3nAegrZqIUKEY5iwoUKIZ1sSmmJ1DHp1Rkr6M3YmaIZloA2nUPM5RWM9Si1dqEY/jUaJ3Eg7DD5Uo3mN3FLBLlnJFVGqsshhhFFDNmI54uh1l0glZuiig/FONPu/eG7qEWGgDbrDxlEfeJ7SXgbpe1WhUu4mapOujFQ1KUON884pKhnBKNfGQ9pThFIs9Ji+N9xHGV0h2T0kRNo/Ssqem9KWFAYjBQ5yTUb8NsefW3Q8uXZyq8VzL6Q+AAIJLJ6sY7wKJ/zaMftPtF1VD6ygOklG9wqq3KxvdI6IlzuUGWzBaaKGoH7w2F9jRm5ui7oxfsGJy+ZMbAYwDlpvJB1xqTZqsUA/ZVijwXHvW/dV2FMaJdlqN8AeCyfftsmR0XOdqx781IoaSTVO0EdDih64JtSKOkByenygeh8B8pAMxA+6oPsoVf09m2KelJd1ZDM7kHXVOG+8T0HVBSQhlOMXB6gfIEdMBLfa+MtPGWQoilaPg+DAF21QGFEXsSUkKIDsoBTvVKlOkE8YgMwarAUrFcWIKUVlwK3QDyRQM+JFABkGi2iaFICLrORU3rwukpZQVgkBizmh2PFVE9sdXZr2+t0IhwfpFDAgMwoNYBam0kudpIivoizMiYWJIIqKgAJBqdTqP8AeJtJD0e3+22LHBgFp6rqiGSgnCjTCySaPVt6hvjbNontOlFoWpKL6Ug0ACCPAcccYUGpCFKSD7C9lea87UdxjhCh+KF5HmJhQ8w0piZYbBTg2PfHYg96R5wLUIK8HFXVKUQWKWDDE3gWHVGloy2aWI5loApidQx/SK020KILYAEkJNaB6qNBux2R1FkpX/aHA3E4q7BsiFktlLt6GrnqUSBuIRlzlYDdjsMdk2HXqwS4G4q5R7Bsi2iWBQUFGAoBuGUPCO6A5/WAqC28jUSgAAAABQAUA3DKOSUvNA/eQP5j84maG2Qe/Tz0d4PnDUuyBV6sqTpLknWSYH22xAwXCYYuXHeecYHTshgR+8nuMRcDkfSgdQV3GCfCmWyjz0eFfyijwTP0hR2GJz6srT7I3PtKjfAzRweUnp74nXaIZotHuU71d8QprZ0VXoaUVG8RleC4+k9E3uMbC7UbxGS4L/tf/W8KosvSEvD39qCKWkU4dPlF9AoNyfCIoaVmBIS5AxxzwwGJjaNa6K9m5Y3jumeUA7as3lkYEnVvrvMWbTpUgi5QioJFXqKJ3E464oyEhYUFVrV31ZmIyqrwtGk/RSkKAIqUD3hcVTeBSAH524XYqol4UAPTUYmmqLN24mZiAbgcBXGCUqDUoSkkOBkRqIitLWfWryPyhkxWrAzSR9U9a4j0VpW5LXLdr6nLk/dYdoyi3pBIJI9dEBCGmIIF5V4AaqlugglxtGyCYKTSpZvBcxNALqVLSAwAwBAyfphQQn2LjGqeoQoILGQIh0myqXyR05dfygpZNEgmvGOrIb/16oMSbGBj1DDdr7hsibklssk3oD2TQwz4x1fZG/LrrsgvKsIGNdgdvmewbIshLbIeBEpVGx1BIhtA4ishdPcchDiI7aE8U7WHWoDzh7euuJjjQPXXDxCAjoHrqjBE0csP1yeensSkw4COWAe96T2SxFaPYjV6kLeUIw6YloaqPQPOMfwtHG/GjwLgRwcU02YdnnBjhVyz8RH5aoB6FLLm80eMRKei1Psg9NtMG9Go9wnp74yy5ka/RY9wjp8oSKsVqPRGU1G8RjuCv7WnfN8Co2qhUbx3xjOCo+mp503wLhl6Tfh79IPFG5PgTAjhNLcSjtX3J+UFbJyE81H5aIzn+INnWuRKCHPvagFgxQrF6M4hJq6aHg7NMA2nSKEuBxj+75qw74oyOEJQokhJSSHYt1HM7x1RY0VwZKlJ9sosSAwwckBirEY5DOJ5fBxCLQk3SpJdTqU5CEpCi17aAGDFiWq0SVLGSzq/Rdsto9qmYEqPJEwIIILBknJgzZGt/ZFJqsnHLXhg+Rbzi1ZZBdSwbipYSAQQkEi8VIfOgcs+CScK1bpcVAAqRjkQHwD5uNRh0rIk3dkVpIIzNCMqucX1QGs6L01OIYkk0oAMdQrdD7oK2hbClcstROGWrsiHQSyq0JDJdQKQCSE4h3zzgmCIs7UUS4oXHbiYUav2CVVKasBxiHoGr1QorwJczLBDDUNUOAhNHRHnHoiaOvHWjoEEBFNFBzkeNMPaFN+zzk9jnyjo9dcYx1o6BCHrqhzRjHEiOWAe8/3/AJSvlD0iO2BPGO6b+WsRaj2JVupXnRDMMWZ4ipNjvPOMrwn5X8VPgVADRfKm7h4xGg4ScofFHgMZ/R/+tuT4xE5aK0+399FlS43eiB7hPrVHn6lR6HoIPZkdPlCoeQxaa9PnGM4NBrekfvzR/KuNzNRGJ4PD/iCfize5cZegfh7xo+stPMl/lIiDTEh5e5QPePOLGix7pHMl/lIi3NFI3ofDKypQD6qUO9+puqK1lmp9pMWsHBKEpKSQoDlKw/CCcnxgvppPI3HyPzgQUwWri3sRW8pN1Mu+lCXLE4qJUSsAEsa9kUkyGejli2GN0tjthaa0gJKQQHUTgaJAGJUR6LHVHLFahNlhQBF4Ghq3KGzU+6BYN2wJpBNxRAo5O1hg2+kP4OWcrnFYxlXTygmhJreyoG6TkIr23I4vnlr9HfFjRVvRKlrAV72YtKQkvyRVwWbEqHVlCIc1mk549qtlqFXZ8zU0yrlCgHa5l9ZVxa7tUKKckJxLN2OtHbsdux556A25Dmh0caMAimiqecfBMiRvXTDZnKT+I/yt/VD2wjGEBUb4c0SSbKpVUpJANWhTJRGII3giNYwxu4xJYhVW6b3LHnCKcdxiSyJ5XNmdqm84tQ7Ea/UqThFKfF+aIo2kR6B55luEQ4w+L/QIzti5M38HjjScIcR8Y+AfOM3YxxJv4PGYnLRWn2/P6ETHpfB5P0VHT3CPMSaR6nwZT9ER09yYCGkdmS4wnB3/ANxT8Wb3Lj0KYiPP9AhtJI+PNHjbzgL0D8PdtEn3UvmI/LTFyaOLFHRJ9zL5iPCIvLNIwQHpmtzp8oEmLendLyUKCVzUBQfi3gVVahSHIjNzeGEj7CZsxs0puJ/3LI7oK0K9lzSVgEy6C+YcXcuMAbwLVEds9lCAEpwpv/vFfR2klz0KUEplBBF4KCpigKuWTdDihbMPg0MNlUon2kxaq8miU/7UM9QaF8IW6GSYMn6PqDUM2AD9uHRsgXbZVxQUkUSRRyDu2Bs6guY0U5NcvRx3RQtkhxtJAFPT9MIOiaRbEqTeBSxfEkHFi43woAztDrClBiankmmO7HzjkazBdG1aE0UrTpmWmg4xyA8sz1RAqZaJmA9mNauL2VV3Ry2Oy4Qmz0p5RA7+gCKE/TaXZCSo6sepIrFSfJkyy02YqZMP+mjE70prl9pQh2jNLBSlS0S0oAagUCd6rtO2mcNwdri81fj6WLLbFXyZxTLSAybxSKqIyGFBsjRWawpU1TrxAB79Y2wKl2UF7wd/VflEmjHkTPZ/YULyK0F13TjgHoP32EScrO/heMFJW9NLZhcTdTQPmzudcSKWTq6hDAoNj1mYn9If1scwEqFdqWPrpjqVjjdyE2BJxAB2MO6HS9HpTlrFc3IPU4idCqaxsLgbWNYcVD1TrgrGgPJVNgR91PUDENqsKFpKSkDIKDODkXphqi9e2+tsJSnxg8mDijyfhRYly1pCwxVNURmCLiA4OeY6IzFn+qmb0eMx7jpPRcqei5NSFDEGoUk4XkHEH0QcI834QcBplnRNMp5st0kAB5iACSbwA4wD4pyFQGinK6JqHF/n9GPJj1Pgwr6Kj1kmPKzhHpnBud9GR6+ymCKwpOjzzRB/4on/AJlfiXG+M14880Ir/iST/wDpV2qV8xAXoX4e7aL+pl8xPmIrcJ7J7WzKQ9CpBO4KBaJ9Fn3MvmDxLh2kh7s7x3iD6bwxVl4NS01u1cZUxw2uzdMPttgQFzbrB1LY4M6lddYPS5fr1ugWoJmKmnFKVKpXElR1j0S+FdKyNEH2SWZUz2iKAs6SFMQQTrNak4nEZEPJKUwDk7MK0ODEjurvEE7PLvoKSlg1TqUCzpYk1CjjqEDpoKVMQyhTUDg7Fnukgmg6oiirIVopRoq2uS6aMC4YE4naYuzE49XrVFWa2JZ6Gv60x2wWBAZcqp9nMUEOWHsZxatQ6VAYvh24wonXOAJF6fTUtYHQAMIUEBetVslWZLpQMW4rA/iWa98ArdwoUsMHS+SDd6FLIKldARA3S9tXNJJJAVUY4GoLnHOK2irMm8QquwlmI/Tyi9L46ckv2c1T5EuLcsf8HrmqNE0vYhNHdsTiatyjnBXQNmMuakk8risNus77vVEM8JSKMljl2tryPRHTaibrBnFTixwOwZYnVSO1/HjZxkca+RK6lFG/kyqNEWkaKkkZLamLEFz2CI7DpC/LSos5DK5woWprBgbp62KeWAo1WzMNRLimO2Pn5xavE+lpSTal4bKVag1StNBjVOGsuI6VZhudLNccw1cte6Bcq2skOtuemjBhjSmdFRxVtALkgDOYhlDVxw1BvcYVjoj1RyzxJhhMwmtFD7yeKrpyfq3R32u19b4+ujuiimcOUc/tp1ZPm2OsbolUt8wQ2LDDoLeUMKTmb6y9b/7w/wCaend/b1txiBdobHr1jIg5+meB9ttwSx16/nl15a3YBCprs9ayY5PWQHxbEh3G7MwOs2kAcPl04fOLKLaDge7CAY85/wAQLJLTPStCQkzElSwnAqCiL1KV2Z1zghoC1+5SNXyEWuGegkLQucSoeyQAlKWunjZguftbMBAPQZ930/KLLRB9rGnE2MToktb91q75jRqUTIyVlW1vV/zIP/dMaJp+HvGivqZfN/rmRJbR7tXR3iItEn3Evmn8yZEtrPEV6zFfOCYHIw6O2pjJWeetE6dJQm9emKNMkpKgasakMKlsdcaSbawnz2emgFKnJVMnBwlXtLxNHKQQrF2KbzUOvCjlKjshqauwsb0qzrXdUVJSacZ7xIBJAwSDiQeSktlFO1cZSiCFALIocASSXzAcggGocpyEHZBRMQ4WFkpBIDYlnptbDNoz9oQAs+zYAEoYDDEm6Qc2wrUnW0JFjtEClV1etb+qREU0yzxp17PmYnvsHIOLYHtc+mpFO0WknYO3Il6Nn2YwwpWtGjEFanmhJCiLrpDXS2awctUKCCdHJXxiCScTdKq4Y3T3woPIFjFqsarpQQVKQCtLAl5X2tvEPGJ1EQIVNUCFJxT2jvOvDpjU6btCSfdgJMpXtEXuUoVool3cEime5oz1rKaKRyFVTrA+6dqTSO255lGfOOctb+v5hOTLStIU73h0EHWcT0mKs5YQm6aMQ3d2hulJgPZ9ILQVS0uGLp+1TFjrT6pHJ9oUtrwN40DnGv2enLeI6JfIi44WRIfHkpZeA/K02vkoUBiSVUGAfueLMvRdrK0zFuoZJJTQ5KUlw3W+54H6M4MTpxCm9mkUKpqVXVHBkIoV5uSwyjcyJFxCUuTdSEucSwZz0R5dZpyb+z2KHKMUvorSTOAotUvYDe63caqD+1WZapiV8Z3NCpD1o14p+10MawTMRTEA4hxtiSZRoVj0gxDECooOSp2qlqAnYxpmKwTk6RB1ZPg3r9WGcZ42EJcpJGzlJ6jUdBivpaaqxzEpWoG8h6XiCKpfBwXTh8zDpX0I8bNkm0JND1F/Q24wN0poWXMDJUtJBooKwJyKS6TltgEnhVJABK0Ytm+WTYdAGNDjD5PDKUSwIVd1HuerHGj7jhG4sHJAnSWgLShVZi5iEkFwTeSQeUE4Ejc/SGiaTpKfZiDN40tXJUAWDgMQQC7gZ4uS5wjRWPTCTiQ5rRtmAbLVub7MEtHSZU0TJCgkpotKdSV1YarqgptQIgX+zW+gVPm/5iRMQkm8tBu4iuISxqxw69QjL6Eln2dXDEgg0IIxB2xqp+g5llVxXXLHJLVSKcVbUYOa4NqgFYDeExSapVNmEHeQYaLwLLdyZBaMrZ1/Tlf8wPzY08xxGUklrYr46T/3Hh4izPfNEK9xL2hXZMXFi0B5at0VtC/s8v8AH41RcnJ4itxjGMmqyKUvO69ejugPpnQKislJa8WJzBIBcao2hl6sYFaRSL1aZ1IwBKQ/R3ZRpI0QLo+xGWokrWeKQWSkqakxyzFxda8C4Dh6gxdkzTcXKWkpUkoQFOSCauxGLipDihOqO2S77ZINXBIKSQQQksRur1mhhikFKiSAePxqg4MxLfaAOL/aelRErFLkM5QFau1anFtdOvVFa2M1Rhhlk1NX69MSrJUDjQka6vs/v0xXtQvJAzTjto3R/eCAUu2JIcJcZEoJ7RQjVshQLlmaAyEJUnIlZBPQA0dgGMlarUZrLBc5DZ93Z84ZZFovcYshZqcLq8lHUDgr01dKrqEsMKEa/XnFrR+hp09RMlBmD7YBSAHwJKiA5Y/7SY62ccY2VkT26zgEJAdYoEipVuapIOeBxeDugNB3FCbMrNyGIlhmYHMtnlgNZLydAps1nlpZPtGZaw5KixoCqt0OzBhR2h0kV9a45KlRt2R20aKirsLIHFTu81RGqJUckbh67YaUwpUgIiO7FgIhCXGMUZqKHce6LPCrQwnLJzSJaes2lR8ofNl8U7j3QYtdfac9A6kLP9UVpZIVvDzqfwWjNaW4PKQXAj1SciBdtswJZovY57mC0dpuagpCheSHfJVMS+ZalcRQxpbBwoShaZoJTeqLzpcAlLC9iAQRicIDWmzBK/8Ardg+Zhk/Sqk2OSCiSpMtSkpcLKvrJkw3zeAYkszYAROUUykZM9K/9c2SZLf2yEKGKSu6eg59FYA6BmJXJJQA3tFs2H2cIwwsc03ymStQqDxSwrG6/wAPpH0RL/8AyL7kQFBBch1os5zEYqeGtsz4qfFHqlqlho8utp+mzfjjsWR5QUhW8Hu+gfqEbCvxfrF+byTuPdFDQH1CedM70xfXyTuPdAHKAHU2ECdMDjA0qnzUH6gB0VguIF6YFU80j+YwWBAvRU0f5oBTBkKKciSwDNmwBLY0OIiS2TDfUEvhrIvBILlQUKM69XLFaCGoQkqSVAlIUOS14OGLJdyQC9NZGqGT0GgICiwuqq5rxUm8XdltTIJDGJelSuuzm9UkMNhYM1DmKGhapijbbWgSzVzgBUNlXZBMLvBQzIxGqlDj6OyM7b5IQm4dgSoAcXKowxJrtOEEU0fBjgzKmWWWtRqq8aEYX1N2NHI0PBiaBY7OA31SNX3Q+euFDqmnkXm0eM6G0J/mJqZRXc45cs5uhKlMAcywAegePT9H6LlWdFyUgJTjmVKOtSjVRb9GjP8ABDguqQpU6cAJqqBAU4QCGJLUvEUYGjncNOTGqzTeDUoNLIP0sHCenygchPrrgnbg931mIoq5PQI5H2OxaCCE8Ubh3R27HRgNw7oRMVJjWjjQ4mOGFCRTuSYLT63/AIg7JSPnAucKdI74KLqlXxT2SpPzjoo+nPX8BswRRnYjo8ovzIoTeUN4i5zGM0olin+P4kxn5/7PM+IjwTflGk0ymif43ilfOM5P/Z1/ER4J0TlopDf5N7o1P0abtI/MTBLgWn6MPiL7kRQ0Sfo6/X+omL/A/wDZf4i+5EZGYQtq8Y8w0ibtsnfFf+Ynzj0u1mPM9OhrZO5yT/KD5xjeHu/B4+4HPX/RBFWe490DeDZ9wOevulwTMIyiB6YHaWR2HxfqmCKIG6UmC8oHY28B+0FvVCzIGezBUAoC6QSXAI5JCQqoYFSkh8iUmFNl8ZQUCGBBAdwXIu1USU3ThvFMYZNCTMQFclRCS4oXcMWqHU3Xk1b9qRfLgkluVgCzuRmDlXBiN0WUQIWs1Llyavtq21nx2bYqqsYXL/eUnWRqc0zfXnFtSCxBYVzByzNdbxHJmYgA+QptriO2GAVrPLtMtIRKnzkIDslBASHJJAF0tUmjwoNSpdBUdIhQwhLejilRFfhKXEbnTYhn4jd8/lFGeeIdw7ouTT3DzilaOT2d0TXYfwJExx/XTDVKx6e+OA1EUEHPHdcNeE8AJyblzk+IQUHIPxFflyIFKNU85HjEE0/V/wARfhlDyjoo6ZzV9lGeIoTOWN+yCM+B6uV0/OLnMZHTg4qP4/ikxmJ/7Ov4iPBOjUad5CP4/jkxl5p9wv4iPBNictFIb/J6Dof9nXzT4hF/gnSzH4szuRGRsfDGVLklF1ZUQcgBUvWsavgjMeyBX3piz1plmCjMt2tUeb8ID9Lm/g8CY9EtSo854Qn6VN/B4BGAe7cGP2f8avDLgoqBHBZXuDzz4UQYSaiJsqgIjSUtgb4PNClaswGgVpW3pUsFKSRm6SMm4te/bAuxgXE0YsMjqGuvZDLReGClbiLw6y3fHK60mdaoxRNa594fVkpORIGTVpEUnS81AAobua3UaNQ1Y4ZgxU/zEwGqQR0DsL98IWl8WTtqctSgwheUh1GK8C2i1CaVhdaAhnGZGGeWMNtwEpYD8VganByRspTtiPRNsSFm8tDFLPROaSzlTa4fpdd5QYhQuOwLuylGpGWENBu+SdRK2DidMJSAlsNvyhRXSVgAICbuV4B4UdByl+9HL8R3o5eiB1nVGh9a4p2jED94eIRaJoYpzzxk88eKFWwvRfKoSThEd6Ov66P1hgEj4etUJ8YY/rqhAwDCUap56PEmCiD7pPOmd6R5QJUqqecnvEFrMh5aN8z8xQ8o6qGjlr7K85MDlp40G7dYJhT7sJKv3nOQOA39hgKtK0qAmIKS7Pil9QVkdhrvi3JXsQ4u1zIcIOQjdP8AHIjLf6KviI8EyNNwiPEl82d+ZJjMj6lXxEeCZCS0NDZTKY9V4HH6Ejefy5UeXFMek8FJrWMD97/xyoKAwhaS+EefcIk/SZv8PwCAg0tN9v7a+faPevdrbsmwakH+Eh+lTKNeRLU2r3aS3Q7RjHtfBRXuDzz4UwaTiN474BcEC8hXOHgTByEZRaPMbOqfyRdAFOST3luyG6RTPSRxzUO7AZkZamBjWy7GAo0zPY8VtPWXippm3n3t1xP/ADRT/RsxCEzlNxydYoPROHXFmTo1wQpUxRckEkp4tBgnDa+asTmVskkG6jk3lhL5bCTkynTlyg2JEWpElSSoYOkyzSl5IZgKECmB+8+JcKNcByNDJHKF4viok4DBu2LSLOEhST+oxG/bFmYCC1K5Yb7p14HOgOuI5xBdILXWNXq+BB3iGEHJtN0M23MY1w6YUU1WsaiOkfOORjBV/XXHFRx4RPfEDpHDD1rijOPHRzvmYvZdUD5p94j1kYWOwvRdJhwNOvuERk4x18emGASE1jjw0mE+MAIiap3+u6DFmmNKlt/9n50wQFUao539KoKoPupW5f502Ouho5K+wJwilTlKeW5BxF4JYsAXchxR+lWTRW0Voq4oLWQqZXDkpfJOZP7x6BmTs0xTRyvWqLWV7nPydrGJ4Qr4qObN/Nl/KAEv6lXxEflzYOadHFRzF/nJgHKHuT8VPgmROWikNkLRv+Cv7KNiv/HLjB3Y9A4Kfsv4v/HLgoDBY4HSBOM1SlFL3vYhICScWK7zhD5M7UfOA/CZb2pR1y0nyjY2mMbwk/aD8NPnBAez8CVPIO9PgEaG7Ga4B1kq/B2o/SNUhEIyi0CZtjUFKLUcmhGDk74G6YN9PFYlwa09UfrjQzU1aM6vL1lG2B4BCLKoAuE66tTMVBweJTJunIEYjcTQkD05i2oRSmTE3rri9U3XF4CuWJ4ofdWF4IbkQT5TkqFSC2B2l2OXFxeKgDgguSxqcg7th/aCDcVewg7jxq/zQNnE0U1SHyw9eqwGFA7jZIKtoBIPSIUWkzlCgTSrcYihL4AQoAcFxKvXVCvRGD66f0jhV6645zqLZPFED5p96j1kYvzOT61QOWffJ3HuMCJmXHhwPrpiIH10mHA957zBMPesJ6H1rhj19bY6D5+cAx2Zyk84+FcFQr3UrmHtnTYDzjVO8+FcFAr3Un4f9cwx2UOpx1+xFMiBA43rVEyzEUs164uc5g9Nnip+Gr85MBpP1J+InwKgtp3kp+Gr84QIkH3J+InwKiT0Vjsa0b3gofov4v6ERgo3fBM/Rfxf0IgoDJ7SaxiuEh+kH4afONtaBGK4Tj6Qfhp71CCA9j4AK90r+H4FRrUmMb/h6fdL3SvAqNigwjKIgmnjGM9MEH5540AJkZAkQ5xl5ujp3+YJuMm84mApZnBva72PXGoMRLMFgRVlSWCxsf8AmBgVOllxqrj0Ddqg5JQSSGOB1mBdroCCCHwDGp84Rjoq2TQomJCzMZycAMASBnqAjsALdpK7MIEyakBqIUoJdg5ABo5cnaTCjcUG4fB9dcNKvXXChrxyHWX52HrVAy97/cDBO0dzwJB98eafKMjMuAw/13xEmHg+UEw4GEPXUYakx1PnAMctJqnefCYK3vdSfhJ7So+cBrYrk7z3QYf3cn4KO6Oyj1OOv2IVmGysTuPnCX6645KGO6LHOYDTpoj4Z/NECbN9Sr4o8CoK6ewR8M/mwKs59yr4g8ConLRWOxsbrgmfo34v6ExhY2/BU/RvxDwJgoDLdpVGM4S/X/wh41Rr7SYyHCT60fCH5hjAPWP8OVe6PNleFUbEqjEf4Zr90eZL7lRsyYVjrRntIWaYucs+2mgXiwStaQBkAEkCKVu0J7vlzBUEm+sUDvV8KwenDjK3mIbfM4hGDBwRjQ4bj3PBMYpVhKUE+0nLIyTMW/W9MIm0BJdSnUpSFi60xSnSoGmfFq9XGIgha5xSlTAE6lYHfsrECGSUhFApRIJoQbiQFOMDdScMCXqWIk2USCXBixhNpZHtbxRNukKJWPdTEsm8sccKDVYO1dVfSq5v+WkoniaWVPShc9M9MyYgCzm8tM5alJJUVhnY3XFDEtqlMskYG6W2qQlR7SeuA+kCGJIonHW2AbWxLsdZqMYKeANZBE2zJUXKQ9M2ybCFFozANfWYUAx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0" name="Picture 6" descr="http://t0.gstatic.com/images?q=tbn:ANd9GcQSUOMovQLWmtImTxFzR6VNpIIQPrFmKaIYJJ813dQwewfAjZP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00174"/>
            <a:ext cx="6066188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 — ткани мне отмерь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42" name="Picture 2" descr="http://t0.gstatic.com/images?q=tbn:ANd9GcSsRui1yY06Dc7Y1q6vh9YnPLob37jTIGTLuefcAlk63PcACa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6870536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 — симпатичный зверь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http://t0.gstatic.com/images?q=tbn:ANd9GcQrmSBygPJrwJ0kc-aVqt-YBW3iXDuyOxVZNHUOsop9CHihk3a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357298"/>
            <a:ext cx="6786610" cy="5083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 — покупайте буквари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3490" name="Picture 2" descr="http://t1.gstatic.com/images?q=tbn:ANd9GcTnC9iBe5kGV6C7NHPHHdgZHCwmJMumWt4b3_Sd2eQtuV1Ol1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146572"/>
            <a:ext cx="5072098" cy="53268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 — мы поедем в Тверь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194" name="AutoShape 2" descr="data:image/jpeg;base64,/9j/4AAQSkZJRgABAQAAAQABAAD/2wCEAAkGBhQSERUUExQWFRUWFxsZFxYYGBgbGhcWFxwVHBwVGBcaICYfFx0jGRYWHy8gIycqLCwsFx4xNTAqNSYrLSsBCQoKDgwOGg8PGikkHRwpKikpKSkpLCkpKSk1KSkpKSkpKSkpKSwpKSksKSwpNSkpKSkpLCkpKS4tLC0pLCwpLP/AABEIAJAAwAMBIgACEQEDEQH/xAAbAAACAwEBAQAAAAAAAAAAAAADBAIFBgEHAP/EAEYQAAIBAgQDBQQHBAgEBwAAAAECEQMhAAQSMQVBUQYTImFxMoGRwRQjQlKh0fCCkrHhFRZDU2JywtIHM0TxVFWDk6Ky8v/EABgBAAMBAQAAAAAAAAAAAAAAAAABAgME/8QAKhEAAgIBBAAFAgcAAAAAAAAAAAECETEDEiFBE1FhkfDR8SJScYKxweH/2gAMAwEAAhEDEQA/AN8KmCrUxXrVwZauNqMbH0q4OlfFYtTBUfCoLHu9xMVMIh8FWphUMcQ4NpAwnTbBkJv6/JcKholUXywq1PDjERheomGgYpUxxUw0lHBUSMVZNC9Ohhhcv5YMrDHZxNlJIiaCxgRUYK9MnA+4PPBY2hPiZXuWny239odJwejVhF66V+OkYQ4/WamgK0+8B9r6xEiCPvbzOPuHPUqUwSndcgCysSBzEW3+9fywxYHKtcWnc7Dmf5eZt6YiKBb2tvuj/UefoLeuCUMnHOOp5n1P692DgRYXPQfPkPfgYiEBeXp/LAjnx9kT57Cf83P0H4YY7gt7R/ZG3v5t77eWDnh6fq2BNdg0+hKeZOo/gPRfmZPniJzgPPEM/l9OxtgVHLs9gvv2GNlCNWYuck6Kc0yMcDnE63EqdMgO4WZInmFEmTsPfGDQDzscZWaUCWrhinUxOlTAwcMOgwWFHyJzwammIa8dFTCKGkXEqQu1/tfJMIZviK0qbVHMKok/wAHUkkDFbwPtQldiIKl2OkEgzYbxsYXlblvgUW+US5qLpmiKDrj4J54io9cSJwjQkF88RdT645IxA5mMNJvBLaRJVbHTIxwZwYhWzw9/IDc+g+eHtl5C3x8wy5iMc+mzYCT+A9T8hJwk9Ut7Vh90fNufoPxxE1oibDkPkB+WLWk2Q9VLBX9qKVZ1QKKTKWWdbMvimyqoBHvJ1Yc4C9Q0R3ugfcFNmaVBPUDYyLWtc4HxGqSoAhZcbiSfkLHn8BzsuBwtFPSCepHnvzxDVGiluJim0xt5A397fIfHBlEGNh0GCg2ucL4mx4C02vg4qYXVsRr1NN8A7COJN8CasRz2wlVzhwrUzJjfFJEuSyedcX4vTzAEy6GWp6VQVAYvTOo3ESGaCPDacA/rWyIpoF4XwHX4zYSFk+EKLadiZJOKGtkPEVBRmNlQEa5bxQsGAsEgCxtMDlKjkiz6dPdgjUz1IA0sCRYDqrQb3GMHYj1jhWfWpSptrBLAwfvlPaYeXO8em2Hwk48wzefJZQtTRSUrTpiqPEqEK12RSBdENhJERMmd1UrtWy2qlUpiopBUjVGsT4TrgkwGJETb2caWMuIA9pgvqQOl7+ZHxGIcS4gtCgaoGsCOdiGMb/hab8seX1u1Vd0FNiGSRBZRqS7Dwk873J69DfvEO09R6dOgSHVQRAJJYmAAxFvDyER6yDjNz6A1HHe0y18uaUKFcKTU1G5SGOlQI3AkTzO2K/gASlVR1dWZGmDIBnUItPQ/h76LL0HIZSKTQocq5mEUTrlSCsXgiAdRw/k62mjenlTRZ4IUxrqIF/tNZK6VckR/imcWpySotaMZ8vJ6xk8zqUMV0k8t/TpvvtOJO+PHM/xDOUjDtWQLKAd4SNO/dyDE6d9jbEuH9r81lWNEVDCnwoygrp9oFQdlYGRBuDid5LPXwDiDZW0k+/FHR/4g5fuKdQhgznSUsShtLMbQsEGbSMZ7tZx9++WtlqrtTAILrq7tXUkAROkMRcHmGXri1qVglxTyboZMnaR5kX+HL3/DBhw1VuWPna59WOMnwf8A4gU1yqd54qqxTMHV4QB9a8wfcDc7G+NXwXiyZimKiSRqZb9VJ25bXt6csV4zBaUQZykmxIHVlv8AD88Hp5BPOepN/wCQ8hh2tETihz/ExTJlwqxEk+GZgX6yIweI32Pw4roJn8tAsYvYxPNeWCZGkRT3JgkSREwTikq9oLtTBlg2nwwbqRJPyjpir7Sdr6tClppHSzuxNSRqEEgoEN1G3i6zGJcx7Uja6iMTL4U7P8ZGZy6VIOwViREuo8Udb88P618sClY6FlzYHrgOYzU4lmcuL4rHMHFqjNtoKzYBVbEXr4Uq1jiyLPHuG5wISwJ2uhYLqiCBIUx4gD56bnDeYqu1Pvq1bxsBYEgt4mgVBbrIMmARa4xXV+EulMVpQ0wYMVE1LJMSkzfqBFjhelnCoOmJO8i4AIgQfOb3OOM1HjUTTEeKJmJk81AGw6kzHLfF32a45TQsKyl9SlEZjaiJMOAYMA9CLYzVBVaATBLCX+yoMyI2JsTffyONNk+y2YoqMwK9FANLIy1AzPqIUBKa7ncaTzEb4FwBzinDqtOo5CBF1EBmZNJmIMU/CDDKYAgz7scy3AKzQ/cuAGBaSDAG8gbASDzN+eCcczmaXWuaeo5AEAqVVkBeH+ywIZdQMQNN/Kpy3G6qAaajahqggnUuorqAPIkKJmZAHriuBmsyvCLu3eCGywogaWse7VZ5c1PLnhr+rJbKrQWsJWq9SWRgCHVVAgMdtPnYi2M7X7Q1zTJp1FUahp0IQ2kyQ0k22grB2xYf1lzJfLotRPrCrH6vSBqkaGhiWAEkxpO2BtHTFT6Hu2WX7up3sqRUzXeAQZ0CkAQ6sAD6TcSJ6ZHM1FV3UyXDkTIIuLAWnlEE7AWBBxadouMVa7rNNIpKQNCP3cuC3eEFbFkpk3kwpPKBnnokGbAEkCGWbAiQtjpJG9tvMYVWYSdvks6Glie8qBFCkhgJY1PFCj7gMXaCBb72LLiHFFOWpZdFqXbvG1IU0uRp0inEMxp6Wsbl7WIxmNQVr3ZTBAMj02gj9XnF7T42xrJmaiGqKQQMTJA1aghbkpB2G0CBcCGiC0zH0ajladKmvfVKx1s+sqyEFglMoDpDCSINvCxvjV9g85WplsuQDSpO47wTBqANKqZgiBNgOWPPjmq1d2q1IBdWXUwhfEBZU0yQABtPWZONf2e4+lGjSpiGZXZmIAUHWGEKLR9n3D0xpGDeEQ9SMcs9Gq1JWOsjGB7ZZchPFCmZvs4EiF+6eZBt8AcK8b7QZjvzVyznSVC93CkiJvpNmMkmRJE7WnD9TiOWz9IKzS/3VOk6gFLLbccpuII6YmS6Zopp4MXSz4CxLXImDFug5ztf1wvxSoahUKDqVSSd/CCxsbnSB8+WI5wIlY6GmmIJIg6QYkXjUwkr5kdMKPWIqEI/7VxIPXmDESDjLA7LvgnaevSVKdJoPeqQNwxgjQQCZBn2BvY749cpZmQCSptcqZWeek8xM3x4GxdRqOpVsCeQP+aInc3vc49a7KcQarlabsipMgaNIQqttQUezJ1SI5WtjTTfRJoc1n6dNdVRgoHMn3fCSL8sea8c7azXc0/ZsByiI3B/xTHWJxHtt2lFQmloM022a0EcxBuSJG2xxigZP6/ifMYJSA9S7OccGckadLKoLRcAbap3JLcul+YGLw8HY/aGPI+H52pl21IFJBEEiWG9wT7IPPr4cei9mu2BzDstQ0qd4p0xJZrSSHLRYW0wSTeeWHDUeCdqPG8w2oyx+fvv+v4YWelGxsdj/PlifQzMWgjb5+/HwcQRYG979Pa/l54ywWdpm0C/M25+7lzxZ1KyAUzS1KVFztLyDIIMxYW5EeeKunUtAgTv1MmTPUevTB6Rgyf1+eCwLpeLho7ypXcrddZVx3lvFEmLCDvNhhPM5inUqOTUYASF8MlgD4Q14AA3PLYA8lc4QQDJ1Hflbb49cKMJE/H88UmBqeCGkKfjFCSZmqtWo0dAlMQogRBufK2NVkKWVYXXIH1+lUT+8QQPWMU3ZKrWNEBTmtKmF7o0VUSA0TUuTJPxGNM+RzT1Mu4XPMtNmJLHLuQHUCUCnS3MEMDIa2HR1QdBOJ5uick5emQg+r0gq4Ip6grrUMqyAzpZgJ2tqx5bQKgjX4goMgCJN4lheJPLr5DF3W4zVpV83TCsyPUcMpHdlWBnUVWFQzusx8cVNPhgKyaqg76QpYxp1biBOwvuTyjDycsnTYijheYt6eeD5bNgSNdmEGDYjoQPMcwcWf0KnT8QqurK0g6CS2m4KjZV2N7x8MaBe0a1TAphJtJpKI2mCSNp67YlpphHkoFrM2kAWAiBsPywxTZlIkECf++2LjOZqmkC7Eg+ILeReCgJKiOhItywnT4lT9rUQLQYcXvyAkR1sL28+2GpGsnFqaM92AicVaAJ2uL3Hp0xX5nib0alcIAFrIA0iQNQuVkQDJIt94+WLD6erCEYsYJABgaRcsQV9nrEbTjp4uNN1JBE6W0EGJ3+7sYfYjpeY1JKSK09OUXfJmstUJYWDXmCSAY3BPIEAzGA1qq6mI8NyfJR1vsf5dcaJky7k6abqdOqV8JIPtCORE3FpmR0wPL8BNMipl6w5FS4Hi5rDREfgYvG2MPDf6m/ieaorqObqJYPUWJVluJDC40kXkRYi4OLPhXayvSUBGOgEmCNQ1GxJm/nG03OF+I8PzVRi7LUqkliSpNS5Ym2mSLk8rYpa1fTzIubEwR8YPXcY53afBV2E4jVdqpdm1FzOomb9CTtt/DpjozHh8zz2MjnvcwTgX0qVMgHntzwrUqmTp858oGC28jHGrmLmJnfa3LyO8cr4f4TxV6NVaiGSu3+W0pIOxuPecUtat4tO3hU8heBf9dcQp5nlt/L8sFPoBJK1/ZgxaZ3G0RudsGWoQbibX8/La+B81AMzuPmJ/HHaVQyZ22jf09caDDsomQdx8McV4tJx86+U+fniFLn5+mJAKbkkm5M/wDfzxIR6/r9WxAVLjnfbkfLGn4dw8A1GRZAHjm8CbIo+9ALMPIDc4uKvsTvpA8pX0IqnK0jAuz95qPmYcAe7bFvkuNIv/Q5f9k1VMeoewthPJ1nCVNGoIANLp9hmMq8gSVZlZTyhgcWXBR3wH0nMEU18fjJBa0yrGAtvtTPJQSbXSZ0bpQSuuee/qZvMDva1RgpGpywEs2mZjxPcxvJxY/RnZp0iZm7iRdjt6scK8SpK+YZ6Reuu5YggwOrDcD73Pc4FTFZZB5mwk28LLpF+jT7gcPaZvUzyPnhbm0gezsGPsqE3jaPnglHgqhhLrqm0qTzjbUCRqgepAxUVsyxkEAyCNjsQgP/ANAfUnB8lm6hqLpBLaiQFUEkk6zANidShv2cS1RcfxLiRd1OFHkUYliLBwdQ3Aubi8i+B0+HlmcACxXYtFxt7JsemNBw/gC1FSoDXpmkTVXXTpMGaqNTMhgawdIgmIkdTiiyfD1oZxaLPpZW0o4RWUOyAMGEqRGqNQ3IkgbYVlfuYSlw4qSdIMqy3awVvsiQCBGwx9VytmGgCaa0/bSwXu4IBIv9WJ9Ti5bsqaIp/XiArUU+rqe1W1wTDGDLRMQIHnhHjXDmytMF66w1MUUC97q8JDGoOhA3JOzYL9ApvEiur8O1BgEI1BYOpTp06ujSZJm9xAwDNcILVHcU2GpiQAGtJnTK9Bb3Yv24DXqU2dKiFXSmVbW40BANRAKWLRJ9++J1uEVRNU9yaPeisSKi6fo4F0DFRY2Or0wbl5Btl+b3+xln4A8TFWeR+s3vcdLxj7iGWrsCC7tbwrU1QLbBnkiOV8XXDslXq01anFQAVAzI6iXI+rEHTpC+GZ688A4xTzVCkXYNHc2IcR3oguzQdtM+GNwNr4LsmUXWUYeqjL4TZhytaBt+vPCy1jPX8/0cG74sbmTN5PM88BdDO3pHPe+IMA2cBmOmneNiB88BEKs2JJj0nn57HHc4pLnpbc9AMTQSCJEdB/H+WBjYmCbEQYPv94xJIIMiDYSBgNNbRMEfo4YorzIvbr+umGwGB0sbdfTl7zji0RE7Sef69MfKQR+t8ddyOVsSAZaQOn3c/wANuuNMuf06gM2o8RPhFISSbk7nzxjnzYAtHvj5YvaPaWoUWAoAAsFH2bRPuxcY2NT2jNbPaRpp19YYaXEpBVCNIIiCNzFx84U83UtDGwgReANvZU9fx9MW4z4eGFVGJGruxpBQWLeJRqaBM7eW2O/TpYBSpLKzIPEdQ8Gkgn2f7QX6nqMPlG6knzRV5alW1AKao1DSQveiV+63s6h5GRzxY/0Y43RusmlWkmIkwpvbfDdHOKXQmsaNNmUq9NSCSCQRBkqJM3HIXti6OZof+aVveo+a4lo203xwl7GXbJctJ2I9ivsbxGjbf44+FFVYM2sXJJpipruCJWUW/InoTjUjM0+XFv3lpflhTiOZgDTxOmfasEpg+ybWPPb34VFuXovb/C14Ln6a0X+sqmEErVBgFabMRRFiyhVJgTYLhTIZCjXzOYzDk/V120CQQQAfFzLEimbDC+eXvaPdtnFqrC/UolMuukWF2vojoJjzwjw3Ln6PVTvkRDUYGnoVqradnpkkFQBa3RsWczXJt8zn1imy1QgNRRMA6tQP1d9tQIGrlhDj3BqecCr3kNTLbCbHQHEWHOmQepAuCcUvAMu6Ky0qtBQG0kZhRfnCgMYQEmepMkYW4VknTM/VujVCNUVA605UiDOozGyiOkbRgBUqNdlaKUqJoqwJpowvyhQSSOgDoT5MOuB5/JivljR10walNYKCEJsQUT+7LAADpjL5HJ1BmCEZHZgfq27xaQCEQtyfAswoFoC8hGOcTy9YV01FKREKKVI1NJDDT4TEKSABYiNIiDuCpZ9TSdmuC/RUKFwzMQxibT0DX3Jvzg9cZLtjkgtCo/0egkhpqpVlzJW7JAgncibHDfERmBmlLFUaQDRSo5BJmIYjwzG4I03IgkzX9scgy0ajtkqdJirE1VqajqJUkx5mem+AfmYAv0jywXh+bCsdW0fiYwqr3/XwxxrnCOdDWZWYF7G/S+n8sQNI84F+R5AY+rvDtc8v4DrviNXM2kGZtB3vHwtiHYMAtL4+ow7l8s9SAqu5/wACk26WxdJ2AzM7p/8AP/bhxeyWbCAKwUgk2dwItFtPrfFcWVRzhXZGnUpM1V6lOopOpAGgEKDEimwFiOeGOF9lqOlXeo7Wmy6VB6XBn3/DFrw3g9dcnVpOR3jK4H1mZuWUAezCfERa9sZ6p2MzhAWVK/d7xo5xYiMXFxWRShdUXWby+UiPE5GwVZgn9kL8cVWd4JQejVrd7oNME90mm5AjSJHXc4VPYjOQR4bgiO8P6GNHm8lVTh9dGMHuydArVtMC5hI7s2vBgYcpXyOMayI8MzmmnSpu9K6oBE6hbVqcsYi3K9+WLLPtpLKKlJlIlomSxAHhIJXTtY3xnuDVA+YpoiKpWDqBZWICKDJCkiTc40fF+HVHqlu5SrYfWNVbVytqdA0A4Vl0CyOYqHM0ytSiKnNjq0G+wuD+PXGw77Of3+UPuqD/AF4xFDIFKiPUyiMikll1KQfcVi18W39IZTnw+n8aX+3Es0hVcmh15s/aybf+5/uxW8ZTM6brk9nuNcxpMxI3j5YR+nZP/wAAvuKYQ4nmcqQNORCmHvK2OkwYnlE+7C5KtfK+pf5+lWFHxpl9AAvT1d57Npkc+eKrgtJzlGYJTKa2lz/zQTsEEbX682xI5jJML5Iz94FRJ+97QMEmY89sfVGyiwlTLM7BR4lYLyBiNQNp6c8Mik2OcHyTuH0ZehWiof8AnEgidgvgbwkR0wvlsoWr6RRSqdBik5hDDdSpFuVpsPcFMzkh/wBLUItvUBjr/abXGI97kQQfo9fzBqiOe0VJ54VlbcfP7DpldVfR3Iq+Bh3JMLYi2oiPDFjHIdcRz2X0OidyKPiX6kMCPEWiGFvFb0wIV8kCCKOYPl3trzt9bIwDMZjJkyKeaHl3tpG29Q4dk7eK+fyN5zLaaiU+57rxD6gODuHsHH3uvLCHavhR7lguTqUmKkAmsHEyIEaj0xypmsozyFzQEgx3pj4mpzxDi1eg66aQraiGA7yrqUnwwINQjl5YLCqT9fnmed90SwXmTHvmIn1tiwq9nMwENU0/ABJaRYfr+OCvwGvqnRIn7yHn5HGyqopyWk6d0kSk2ZZgbzyJ9cJsyo84zpiq0/qAPjj58zcRtz8+uLPtJRT6VVgQA1hH+FbW2nFa2XFjMSojfny92GKj1xOPIft0x7n/ACxL+nV/vE9y1MY3vD1Pxx3vPM/E4KKNge0An2h+62IntMB/+G/PGSD+/wCOJqPIfE4KA1q9pQftAfsN+eAZ7jVOpTemz2dSpim0wQQdzjOgjoPxxLvPIfDBQBsnlaFGqKqPULDqB7+eLat2mJHhJH/pg/6xij7z0x0VPPBQFk/aBipVpIPIUr/EVMAPEhyp1P3B/uwp3h647fr8cMB6lnFIujDy0iZ874+arTJBPeWmwVYuIPPCOk9cfaPP8BgAsWzq9HPqF/3YjmM6rGdLT+zyAHXyxX92evyx3Ry1D4HCAa+kKB7DfFcQeqn3T7iuBBPMfA4+0+Y+GCgCd8vR/iuB1Cp+y/xH5Y53fmPxxwp5r8DgA+AQbBv3h+WJCoAZCtI2vt57YhfqP4YHUZuowAWC8cqD7It5DzPTqcQzHGqjU+7ghegAEbG1vL8cVdTMkdMAbNN1wqHY2ah6N+96f4cc7zrr+P8ALCDZhup+OINVbqfjh7RW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data:image/jpeg;base64,/9j/4AAQSkZJRgABAQAAAQABAAD/2wCEAAkGBhQSERUUEhQWFRUVFxoaFxgUFhcYGhcXGxgXGBgYFRwYHCYfGBokGhUUHy8gJCcpLCwsGh4xNTAqNSYrLCkBCQoKDgwOGg8PGiokHyUsLCwsLCwsLCksLCwsLCwsLCwsLCksLCwsLCwsLCwsLCwsLCwsLCwsLCwsLCwsLCwsLP/AABEIALcBEwMBIgACEQEDEQH/xAAcAAABBQEBAQAAAAAAAAAAAAAFAAIDBAYBBwj/xABBEAABAgQEAwUGAwcDBAMBAAABAhEAAxIhBAUxQSJRYQYTcYGRIzJCobHwFMHRBxUzUmLh8SRyklOTorJDgtIW/8QAGQEAAwEBAQAAAAAAAAAAAAAAAAECAwQF/8QAKBEAAgICAgEEAQQDAAAAAAAAAAECEQMhEjFBEyJRYQQycYHwFKGx/9oADAMBAAIRAxEAPwDMBMOh1MKmPaPMsa0JokpjtMMRG0daH0wqYAsa0ICHtCaALGtCaH0x2mAVkVMdpiSmFTDAjaE0SUw/8MaamtABA0ICJKYVMAHComOpWRoYVMdaFQWSJxKnuTF0ZuQkBOsDmjrRLgmUpNFqdma1DWKi5j6w6Oqlw0khW2QtHaYfTHaIYFzI5SFTgJmjFv8AdtGgndkO8mFlUhgQWcHp5RmcJMoWlQtSoG3jBrH9o1VtLsAddX6eEYzUuXtNYONbNPk2VKw6GKn6DSC0vHARksp7SFRoU7Eam7HyEX5mI5GOOcXezpjJVoKYjMrx2TjuZgIqc8JE2Ioqw3Mx3KGd88DUriVE6FQWXlTYfKnGKYU8TSkwhlzvTCiMRyADzKdk0xKQuk0k8vu3WKvcne0emLktZ+Hn5fSKOYZKhaS48CBceEdkfyPk5pYfg8/pjtMHczylCEODxfXx5QHojpjJSVo55Rp0RUwqYmCI5TFiI6Y7TElMKmAQwJhUxKEwqYAI6YVES0x2iACGmJ5C210aOUwqYGrCyIpjlETUwqYAIaYVMS0QqIAIqYekdIfTDzKI1BHjAwJZc9IBDXO7A/WKi7mJSmOUxKVDbsiphNElMKmKERw6WtiDyL3jtMKmAY5eILkjhfYQUy6ctQHFvAimLcjGFPu+bxnONrRcZU9mioeGaGBEvNpjsL+X28GpPEI45wcezpjNS6HpVD0TL3jhkmGCUYyNAhLmAxdQIGYVEEpTmJY0WEylRyHhTbwoQyqjTwiFc8JOuu20MXj0t1iscUDaBCZJiMClRdrffrGPx2GpmKDNe1vpG6kYoHhVpsRtHcywKJqKVABQuki/pG+LJwezLJj5LRgsPglLskRCZRdt3aNtIwFAIDN9IpzcmTMU5OnIARus6vZk8LrQA/c0ylSmsnXw5jYxTpjd4TCiWml7bdIzOcYUJmGnQ8ucXjy8nTIyY+KsFhEdoibu473cb2YkNMdpi5gsuXNUES0lSjy+pOgEaHB/s+nK99SUDzUdNgPTWIlkjHtlRhKXSMlTHKIMZzkK8MuldwXpUNFAfQ9IHUQ1JNWiWmnTIKIVETlEcpigIqI6ERKExdk4GzkXcN+bxLlQ0rNpkfZuRLoWUVLCWdVwSdS2j39II5xhZa0OuXVRxJtcEXt6RHleMBSG0i/MU+o2jynJ3bPRSVUjybMV1TVlqXUbcukVaYI5vh6Zyw78Ruza30inTHqx6R50u2Q0xNhcCuYqmWlS1HZIcx0Ij0LsThES5IV8a/e8A7N6xGXJwjZeOHN0YvMOyuIkprmSyEjUgpUB40ktAyVhypQSkOSWAj2nG8SCkNcEXuPMbx5DNlKkzSPiQrbmDs+0Z4czmnfZplxqFUHcr7G0qrnkUpNkh+PXU2YaeMFcenCqpCpCWTpSKfEGlnEQYfMzNQCT4/3itPU9o5pSk3s3iopaIpSZKQQiWAdjqfXwi3l0sGxHoLxDIwdR5QfyvAUGo+UTKRSRPhcAkpuNfX+0B8fhFpXMLeztR0DB/C+0aMTwA5+UAO0WfBUuhIZz52MQmy3VFTD3ixMxYSGEZleYqTYRXXmZO8NomzSHH9YUZf8AeMKCgs0Bw9T2Aa/jz/KG/h0i5eLssiB+MrqqSCQNeX9ouK5OiJPirDODy1Bu5gmnAiwdxGRlZqtLWbps0aHAZwCzmJnCUSoTjIvTslSb3HhE8rDoCWYWiCZmIOhiovFnyjLbNNAvtRhWZaCAPiS4HmPpGZUX1jcrkSpnvJBPUX9Yo4zJELDIASRob+haOvFmjFUzlyYm3aMmmW5tGlyvsmlcuqYVBR+FLWHV+cE8v7Pyk6pc2YnVPg1n6wWTIoZi8GT8i9RHDBW5EGR5JLkVFLurVzoBoPnBnvLRQM9jyMTTJra7xyttu2dCSSpCxuXonIImXH3cdYwXaPLJEpbSlEndJuBbV/S149ElUmMP2ty+WiY6HdTlQ2HUct7Rv+PL3VZhnXtszBRHKIsFEIJj0DgAPaScBKKAfaKYpALaKBcnYOINdhsUie2HWtVUuVZi4cEJ11LEizRgO1GKUrFKVolHsweZSeM67FUHP2UgqzAmopoQVKBB4klNID3FytJu2ha8cGXI+Tr9jtx41Wz1LBYZUk3VV10+UHcHigRfWAuKxQeIk41Xwt5xk/car2jO1WWVCtPFvYOeY02vGSog/j8bMA1P9toEFMd2G1HZyZmnLQ7LsD3sxKKqatzza0ekYHLwhCQGdIALbtvGEyjLEzVEKUwHLUxuctQUpCQbAMHOwjn/ACZbqzf8dassTFEj1jLZrhkpE00uZgDvdjo4e41g9PxKuIAXCi19RbmNbmM/ikzSlSlaHQGxSQdWI0doxxfJtk+CmqcEpCUpZtTzPO0QiZeIZs4pSxL7/wCIqIxMaMhB/DvtBOSs84yX70beJMNm5Bd4zaLTNvKD+BgDnSUuXZ+Yigc9W71M8UsTmoUXf76Qkh2cnSJdPWKCpaeUKZi+UROpVucWQcMpPKFBCXl1g9T+EKCwCWEmOttzoI22Uy0hADAFrjr+cZvBZRLDVuS+rkfQxpJWLlISyQXH3qdYjI0+i8aa7J8bgEz5ZQvQ7jUb29Iy2O7MLQfZcSRzIBjSfvNJsHH1hTMQ1jcGJUmtDcU9mFTiFDeLUjGc7xY7SAEpIZw4Pht+cBQmOmOJSVnLLI4ujRys0bQRKnNxuGgFJy6aoOElhubDyfWIA/WF6CfkfrteDUKzFLaxFMzPkYo5RKln3nJ5RNn0qUJYoDL2ALA+P6xHprlxNOb48jB9sf2h4zD4ju0hCE6oJoXWH95Q1QNQ1tDrHq2W5xJnyxMQpK0HQg8iRvcFwY+bu0uPM3FTipLEFikkKCSkBChoAS6dW0ja/sw7RhKFYdalEMVoBAoQkHiAU7uSsFiAOrmMnV0aLqz2CeGLoNmuH0itmK6pKkM5I058vN4DZdn8uaipCrVMeYPWJJ2Ocli42hx+UKT0Z5cpi0Noi3NDknnHEYYnQP4R6l62eZWzzXtpLSidKlp0TLWSCXJK1qJJ3Nw/nDf2W45ScWpINlyy48FAj8/WNB23y+QmakKQPxBAJXURShyLh2USARppvpD+xGXSBOnmVLDklSBqUyWDpFzobnxF9W4Wk8naO1OodGvm1PeOyp9L+EWcJhhNUHJA52PgLwTmYaXJlOWUTa4DlSrN8/QQS4x0wjctoCnBqnLpTrYAHw1PKGYjJlINyDzb+8aLJihaAGZYDioBKm/q63A9IkmZOClRBcjQAfKBZ2tIbwp7YNwxSlm1gzhZpUkhyLMCGcPuH3jPJwM2qmhT28gdztsfSJMVjFSSU1aMYzmjSDK3ZPLcQlZm4iYpSFBTOiWmpXeFlLY1hVI924ub2uexuHSty4dt4sYPIlhCWWbpBZRcP4abxSXjkgOtIfS0YwXHSNZO+zPY7CqcgBxzaAs/BLjU43NHBol/lbf5QKxSluzB46I2YugMcId4aJRgsjCqJvp0MSLwVrBzGnEjkZ3HYju5ZUssADzO2lgW8Yj7LYxM2SkLPGHBt1LbM7bCF2ulploFRUFEH3VGxpUpNQSqwJSOJucC8mXJ7xSwhSmNjLuSXLqEtwoggpsx0LsznCX6qNF+mzf5fh5SSCRfrFlSkhRYAjbpEWFw4Op8HhLxchExMpcxIXqEk3IJYEjYO9zFONdiTvoJSZaSkFvkYUUh2nw20+V5LSfoYUTyL4v4BOG7ZBU8y0IqCSalgukJdgrQi9hq3rBTLs7Ti1ESkLYB6imlLacJPvXB0fSPG8pzDup4mHq7B2cEOAogG5G/1j0dX7QEyky0SqSgIBUColdWgQHdrUsb2GsYRmXRsMMKTf5xemTAlIY67fpGGR23BUlCxxs6ilQUkHYA6kk2baL376Ki5jVe7ohuglPylanUkO5J2068oL5LlKUJqUApZHoOQfnAnD58iWgqUojoLk9AN4myztGguohSS9gtgz359Y0lOTVERhFOwlmGJrQUC1jYfQxS/EokSDUnQOXtUdbnaIZmaSiqozG8x+kVM8wS1SO/TNlmUklQdEwkg+z+AOCCp3D6dYzcqVFqNuwlhpaZnEhBqADqakJBY6G4TbwtFXC4JOIUSJiQE+8agWv8rAxeySfNl4XDgdwTNQVISe8SVkgzCHuHZWpMeNdp+1ijPnHDd5hlTSUT0OlSStJpZCk6IazOQeZFhnHLKLsqeOLVE/7XOz6ZGKkzZfEjESgQsUstYPFp/QqUX3eMrhyU6E25fT5mLOY51NxKpZnEESkBEtINkJFtyS5be7AdIpzMQNRrz2ENvl2CVKkbvsfncpAVLWqlzUCrTQODydnEHMy7UypCqf4h/pIbpf7aPMsNPspJAJKSHO3I23t4eMTqltLSUkFQJ4WDHkrS1uvPnGTyyguKJcVdmxV27JU0uSHa4USbupyDawAc+cXst7bzKTVKQ6bJKQHrDFlXvZ9P1bE4YhKVlzxFIHQFYN7Mzt4xZRO9kSHcLe6gXPdh7hmexbUaaiI9bI+2NQivBtFqXPxK5qvwYBIAK0JqKQkMDWlRtpqLg2ibF4adIXJxEuVh5tExJ/09MtRGikulCQQUlQLk66R53maAufUUjiT/ALrJKkanqg/XeNv2byojABcsEcayadCw1UnQ6DYlhD32aX4PQsblgK3Sk3vY2HnFJMxKiBWk0rQriWhLFKwq1RBuAoecDst7fyBhk94spWlKQrhcuqyWAsdoIYDBIVInTgEFZlBSFKRcAVEVJUOu8dPqcomKhUrQR/FhKRVNSsgAH2iFK95TkMok+8l+iYnwk9g7nzEBuzeHUvBTjNWmcu7LElCOGlJIAQkD+YP1iOTjCAwST6D6wRi2huSTDisWlBWsqJs9yBoDYRgMfNnT1FYTRUSWcG1IOqv9yNBuI0OPc4ecVEJUAiniAUwW6qb8gd9oBSD3isKwrMpS6wkFwDSkG+vwDazRnJ7KRrZap0uYiXMxKiFe6QlIIGj9U2F9n6EmxjclSmod6CsIK6VAVUh+KxBZ7PGfxkqdOEhYBQqWgI4qh3ilsmlJCXBqUb8j4trsXgpveGaUpPsVSilBUSalBQVdIFmNusCbsqjJYtXs1sWNCtLkcJYxHK4kJUbulJ9QD+cPmSFGosTxmWSKTxJF08N3F3tYu93inlBJwsomoGhIIpLABAvU3MH+947FJWtnK4uuiSYoCIBiqtFAs4sdwWPzETzcIJiFAqACgQ9jr8jA3B4KjvGWCQpQ90MAWmA6ufe5xvZjVoxnbfve9TL7wzK7pQlKH8FU8SmctUAGO5eM/leYdxNlrqLjlfRRqBFnDFmtBTtJnEwrUUKTLSU34EAzEkkkcNQuVF+IvZ9hGdn4glAKWYKINwzskhtBsbR52SVybR2Rjqme29ksWMbImKIul+CVNoWoU/CAmpDmwNWsXZXZiXIRLnScCtU0mkpOIVVLSKrlSyyhbT+oRgP2dZoEInf6qTImFICUzJhlBZL/ABEUg9WJ91iLv6h+BxKsGU997WslMzvlMUbOtJdumloxlJye2bRpLQ4fs8wG2Gl+q/8A9QoHYH9o+FTKliZMNYQmpnVxUh+J7nrCidmh4CpZdgPFi/3/AHjq5qiSdeWno1ukQlSnfd7Po/66x0TiBc/8fp9/pF0YhTLM1KCFdW4SBoQSzuxsBoY3uAz8YoqNMuVYUh0u/E7bnYR5YpYS9rkW6aX8Wj1n9nSyiSUql8S1J4lBQCkzKAT/AA7FIqKTUH6VQ03HaCkywvI8WuWD3dLlNyB8RCR8VrqEEZfZrFEXSLDUqHrvA/tP2gnGfMlSZqRKJQ5ShDlSEoUriIu0wE+Wu0BJ0lcwkzZi5nuj2i1KtyuWAYaQnkNFjs0WLwy5IJXPw6CNjMlk+lMMxOcoTKUPxMuapSUJZInKYJmpWb0Un4uVvACA+FwCb2DDp4frD8DJAJbb/MZPKarCi5M7UrCBLlOopQyVd0khBKQkspQJFmBaMTM7FzVmszGfVgbDzVGuE1IWq4cX82f6x1WaykynK0aD4g+3WJ5sp44+TydiFKGrEjxuR+UcVMO/pHJllqGtz9TDHjrOQnl4gj7uIsycSQ9J11uXfn8zA+HPAI1nZrA/iFKCnZKACzbuSdP6RBnA5GDUC9NVRYsXsfTygV2FzuTI73vZlJUEgClRBYHUpBbXeC8vtLJY8WoY2V+QjmlfJ0jrjGHBPyNOVIWoF2KRSHJLhyp/VRgzkmZT5aPw6CgS+IuUl+LUHiv0sIH5fn2GCeJTmr+RZb5RwdqcOlbhRZj/APGtvpCuQuMB2I7NJTxEkkkAly97Exo8JmWJky1hExKkzPeC0qNiS7Oq2sZ3F9rpSgAkqZwT7NZ0L8uYgjN7VSClgpTkf9Oa/wD6wJyQ+MQrl3aLEpklEsSgkgggpJ2psxDHyirhc9xXFT3ZbWoK5dIpYLtFIoYlYN3eVN/JEQYftPhxMmcRALN7Obdgx+G0NTmJwg/BNNxOIMwk3Uu5ZawAHLAM1gdOUQzpM4HgcGxYTFtwt/b0h03tRhwtJExwxB4V2uP6fGOK7VYYzEnvUsAXsoNpq46Qm5MOETmHnTEllJmLUL2nMw04XFtYvJxiCSFy5/j3gVFOZ2jwveJ9vL0Opblz8Ill9oMLV/Gl6a1BofJoOESTAT8LLmnvUzu7cnhSmoFV9jo9XPUQRyheWiUBOUoLTVYomi1aqL3B4aXHWAOIz3DEqadKNx8aeRHOLMjGSFAETJZcfzo5eMPm0HppkHabtYUoKcPLWyk++R7rj3RTuP5tIwy+0M6tRC1VLDLdVyGFi+osLGPRO4lqT8J4iHDHnGY7aYNKJCZgAeoA2uXSfzh+tKT2Zv8AGUVaMXi1kqN1UhhxjiLaABy3kY6E94hTN76TbwUL8togUsqZtfBy/LT84u4OTMXLmhzUAkgfF7490DUsdA8aoxLuQZgrDzAsKrIN5ZQpSVJYghYDCkhRGvPY33KJU4YCYtJmyJRoIShYKVpNKVhYrrSQVp4Gbiu9o8/SubKS9C0ksAVEpZnJYFtfFoI5b2jme1C1AJXLoKQkso1JKTZ7gpdyRGZaryTFKN/mQPzhRV7xPMeh/SFG1ElVeQTUSxMUCEqAKSDsSRpqLg6sdNjFE4VQsyg9rAl+nOD6Ktjfo/1eLUnvVKCUGYpRsAkqJ6sAXNukcSz/AEFoEZDkwVMcoKk24VBaBch9HVo/lHuM3OUysMlIkykhc0S6ZIJSErQHmUgJIuWvyuXtHkisJOC2UhYU498KBc86m2IjV5bKThwkVCbPN7EFEoFgT/Upuvh1r1G/BcH9GXzDMp8qaoTqZSxoJiJhJBJAKWfh2BfbUwPmZ8qm89bm5CJSQLOAxUQdzGjzzKRPmhZmmtKeMtU7GoBLkMxHz1igns4hhVOmN7ugDpckpDncueWsXcTVRkBxm2rqxSm19oED/wAXbaLCFVLSn8LMJWkqFeIWKgnU6QUw/ZmWqYKlTFOu7q95nYEa6Aw0ZTJKWAKgu5LpJDEWBp4ReBtFKL8gyRJURMUnCSqZSiFhUxRLpDnU38oq4xzJ74SsOkLZkpcqF2sDeNTPyaRWAEhpKbOWNt+vFqSIh/CShO72g1ku787W5WELkPiYPMH7wkhIdiQiwDgWA2/V4qvBHGzAsrWwDl7aObxQmIZuojoRys5VCqhoPOLeAwHezAlLtqfAa6fd4LBKwj2fxExNRrEpJDhSkA1KBAZJVbQk25Qa/fmKCrz2kk/xe6TSS3NqdXGsPwsxBkhKkJpQbAhwP+XTzi6Z4UlMtKQpBLANwhWocK6vGEnb6OiKpFafn+LKwE4iqUpu8miUilDqYuQGDBjcxDmU6cmk4bEfiLGqhCVUto9L61L15GNCiagIVLpQCm1IlgBqbkjcv92ill+YpQD3aU81AAfzJFyGVoYm/otrQMxmNm0/6bFKnrcOlMtBIDFyyQbC3rD04+YtFScUpWIoBEoIRVW6QpJDPYFXpF6XmKJRrCEgEkcLJtqPd2HIRJgcxR3lkCpRPwJ30Ltpe9w8L+A/kGSM3nKlMcSoT+Idz3ctyriAS1L3G3WJsDjp3dkLxRRiHU0hUtFSlNwBiH4rWg1iFBASsISlRUCTY0kan/P+IcyzIBbkaECsBJuC9yLiyh1g/ZDa+QTgMfNMtQmYlSMQAumR3aHUql0hme9o6jGzlyFf6k/iQFf6cSklROjcxwEnygph8S4qJSSklLkNoxF/NvtoUvHOpV0aDkFMxDg7gEaa6Qeegp12CMXmU6hKpeJC5gpE5HdJ9kKTWVdElLRLOxa60n8Yg4chQM4S00pmByEa3JpBixi8dSvVLFwSGub38ecTHGJLJJQxswIaqlVPm/0gFQLOazwZp75BmIJKUKle/L4R3h4rCklXlEpxMwlZSvDLeWFy/Yt3xANSZYquRSxN4nRmUvhJUkqIUlTs4WNi2jh7eMWMPj5RJpXLpD0EUsl3aknRy/jA9eBrfkoonuGCMCsAJIUZdJUFroKhcuEKLP5axErComiiYhKUkJLSZylAlgWKPhIve2h1gtNzeTQAnu9wSAmwqdvUC3SKysTLWHSkJUi/8pLqukNuxBfp1hpkyQ6V2OwhZ5ZOzha/myrROey8hCVCU8sn3VBayygQQbk7gQ3DYi1uf83gN1dOUSrxJ2PXUw+TI4osTpZzHCqE1IGIkEpNgApTOCxbhWLiwY+hxEwNdIsbmweNn2WnKTjJgDFM2U672CpagAfSYRAPPst7iYUghTmoECwqJNOuwaIyLyjGaAxX0+UKJu5fb5woysyploTidST0BZo1mVAYSTWATiJvDLBGj3CXVrpUb8hGc7LYNC5wM5SQhHEyj7ynsAN73PhGoE8zp65o9xDy5XIsfaLN9VKDXGiRDhFLZvCN7ZWnZQD75JUbqKlKdR1Ud9SXh2GkCWGSAkP/ADFz4lrxdfV7v4Dy9YaySkqqbU69OYi+zbozk2VKWtZqWlTgMmYzqdtGN7DxMSYbLZKgJhXNpKgA8zdyxYBhuPDxgdMxsov3stIWLmtDE7+98WsXEnDMihKCSA7KIvd9FX95vLrGtDsIfuCSlVzMtd+8V8KbD5kesDstw2FUulBUSEkD2kwhztY9fpEpx8gj3WL6iZMA3F2UNSWijKkyEqCqGpfRaxdrNxWu0FCsv9xh1EqQmYVEUl5i9N3v42h06RISgli6AoA94pwddzzihgsJI7xyk2LH2iwSrb4rnS3WFOTKoWeOplazJlgAbEvxajWCh2q6MeEWiOYi33aJlEfbxwSwY3Ocp/hzrt9/qI2HZvJkBIXNB4gSKVKTSNnpO779IHZRkffM5ZAVc+JFh1t5RpV4CWEClUxNyABM0DgEXS7X5xEn4LhGtnUZJIAWPaHhLPMUQS4aoP4mIl4LDlJdTEXbvFWdtRVbeHYHBSkroKpiX19oNRe/Dy28YX4GVxPWaTwut/y6xmaUNRKlVVISV6vxqJFIF3JtZr8olwGJw1ZeWCmlrLU/vJYFlXG7dIprkIKKhWkvstnBsbi7XP2IrpwEorb2jG11qcb7eEOiQxikYdmVLADmxUq19+LZh8oik9xYyglxYFJJsOZdxoN4pzZCNDUWFiVq28+n+YjkpQH95wda16MTziKLv6DWGweFUuWlSLLUEqZS218YmXjJBQAmWkBPCBqEs5+J3018fGASSix4ntfvJjuxa9XSLeFRJpCFSgQriupf9Sbiq9wYK0F7sI4afL4xSg8uBG/Ms7WEQzlSWDyk2/oHmdHa+sRY1MkKtKABqBup28SX1gXMlSgSAhJ2B1bxfWFxK5fQQTPSCwSgfEksPhDqbmGSPCJpmfYdIN0JXrYEO+rKTqLkawKRiZYpIQjhcHgRzfl4wybmI2IdNiAwYOWNofGyeVBBWby0pWHDlmanUnUP5aRblZqmYhOhN0nhGxtZO+3WzQLxuauLlTpUgFLFlJJVbpoiL+FnzDKlKSiY5fRJDkKe3N6iP/rA4jUjmMxYvQlYN9Eq5ukaWA/WK8iZMDgPdiQSPEAi8W8TKmhlKlKHCHqUlL6kFqnLuRofpFCXKU7km+gIPl+nlAgkWJZmjRSh4KI+ghxxE/eZM/7kz9RtAzMsyXKWlIlht1Kdl828G+97WXZyJikoYBRYBrudhe9zpF8XVoy5Lo0/ZRRAmrWVqLpQCp1mwqUxuwdafSMZnmK72fMULhSiRypFh8hG6zzEDCYakNUoEJ5FRHEo+v0jzVrM3P4oykzOb8EoJFm/L5QojY8vmP1hRBkbCXk0sac9mf1LmLn4dNIAqAHJRhwEOAjWkdhGjDgbq81H/ENnYOpFNa9r8JNrjUfTVrxNTDhBQAVeTznstJHV+lzbpCThlgUqkBYd6ilBv1caQchBvswkq6FxMzisrs5wzl9pbsNdE3baOScr37kgnUFJ5HnGoYQodsXHZm/3QkB1IW7k8NZ0BZ2J3MVsRlJXLVwTEk/7iPQ9Y1sdaHyYNHkszDKTYhQPIgj6iL2V5JMne6CG1KnAA8dz0EenXh1atzFPI/glQ+wZM7MyJUiWlGKqWhTlKQm6lNUbJJ+Ea8uYgVicupSllzVFRIsUmwUAfhjVCYecJRfW8RyZdGLmSKWBK3/qpuNLimG4jAqLGqZsWDN/6xtUywNABDwuDkxUYeTlCyD/ABmI5DfQe54+kPldnVtpPB6cr80W8hG1eFeDkwoxUzIVsKkzXaxANxyLJ+sO/dACqjLnlyzAK3t/LbW0bO8KTwl9X5tbwYQrYUZZGRIGkrEEFnAqBGvMePKEnIVAj2UzhsDxdTsrntGyEwGHhUK38joxWKyElJbDTCSbkqXe97FbajdoYjszMYU4ZNjqpQBblcxuK4bVBb+Q4mLw/ZmelSj3UsA3A9nr0sb6xaPZ/ElJFSUVa0k/QD7aNSFQ2YLcvIfmIA4nn2PyGen+JiFf9mcxa4vTFOVjpiEpQZpUEqJDKKWdn1S+3lG4xWVTCT3cxvVPzQ30gBmGXTkllT0q5hc7T/mGjVNPslprZDhc7cFMypSQBSFMqkJdZZglzYi5s8UccuWtVQnzwB7oMpDJ8PaiK2Kld29S0OP5JktVj0Cn06RTnYmWQwUSTqGDeoP5RShG9Cc3Wx2MmpoIE1UzRhTSAbvY7aesUcLMIWhixqDHlfWGJIJupr6RCJzLBbTmY1S+DFuzXLlKm+7iZS22mKUhvALS2w3hS8pWBolXOmZLPmOIxn0T/eIBI57Cw1tHTiRpGLwJlWjQJypbaf8Akn8oUA0zPt4UH+O/kOUT0gygNC/X/EPAhrw4RB0DhDhDR4iHA9YAFHY48dqhAdaOpEcBh0AHIQMOph6ZJPOEMY0dCYnk4RSiyUlR5AP9IchUp6VTA4+FHGrW4FPCPNQgsRCEwmihOzxlEITLGwM0rOh4lcLDna+8UT2gWaqZrkBilNKEqc6oYO2mp2iHNCtByYsJLKZP+4gfWIBmUr/qI9X9Gd4zMzFFXwhKgLe6TYWDgcgBrCUp9AR0JIdnbQH7aM3lZHP4NHNzaWki5KSHqSks97cdN7eEVP8A+jSVUpQSTo5AvfVnHS0Ap6L/ABG92BIFvof0eLUiQqjUBXQqpe3S3pEvIwtthHEdoabUgHclRYa70gHbR94hxHaBXwsOrHx3PhAvunLcYIOrWDBmtqfHaLFLAMlRp3L3367kwnNhbL+HzlajrL3spw9rXuN/rDZudLSwCw73YBtjYlPj6QKCBXdTncJYlthbnf08o7MIccKr2ANj89Whc2Lk6Ca8zmnRSmALq15fyjobtFb96TT8aufvkaPozen1impyzaks6ixbrY9efyhuJAS5Cisq6WGnnoBe0G2FsvT8ZMUS6lF96j4WGmkU+8c8QOnW3ix0/TrDcMhRuAbafSz7fOEUqZud/wDHyid+SG2yRE43sn7MI4cklkp30Z/K14aiS1yC+48W/IC3hEyZK9XH0fy5aQhAafJlh3BA5N89PGBmIwATdJcc3fXoBbe8aaapTXSPVw731iqrDy6XIBd7AaWdy3TrG8MjiSZQyCNQYYQRtGpVhJdyUCwuz8tYozMqStyhTNsrT15MY6I5l5GBBiVhxoDrrHDMJi7icCUbg+H5xVJjZTvoTODEmFHH6fOORXNiPWe8jtcKFGB1jgqHJMdhQDHQ5IhQoAHiJu6IAVsdPUj6gwoUILO4SZLUgzFTAhAtVSpVylawAAHumVM9OsUMxzlPdlWHBIBAMyY2qiwpRowbcn9ewo5883Cq+v8ApvLGlJr6f+gbjcXMlvLnFYAADJmKIJdQSGuGcNpvFA4oXPETdXEokkAgkEm5Orlx5u4UKM4+5Jsxa4t1/ezsnFS1JCDJClq4RMqKQlRJdak3qLswszHnFvGSJKZbJ7wKDJ+EBTBRUth7gUChg5IpU5LhlCgcqaic77BcouqkG9ncPr9n0i2JKgQVMxZ7lza2ouCfCOQozm6lRCI5CmJSGUX0O13HnfWHTZ6nOlDBiDcnW7jSyoUKAvY3c0kg6HnrZ+Z1FjsejzyJi0BiAbevJvK94UKLirdAm10JGFcm19fh5NZtDt6ROgUm4BLG4s50Y20v/aFChuOrGnRTmFrGndi3ui54bPzvEWEwupKgx2Ym+9iB4/4jkKJsLGMFe65cs55+H5x1E9Aux35abmFCiqM7HTZyRY6a6Xe79XiBOPqV73N+HqT9s20KFDS0ybJ04/hZVh0D9Q79Giv3w1I0fzDDy0I+cKFDUUDbLbAs9uvTRjFZeEBUdiD9N/vnChRldFHF4ZJ4VXfnzY/PrFWflKDahiNwT5eUKFFqTQAyblVJIcluQDfNUKFCjb1JE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8" name="Picture 6" descr="http://t2.gstatic.com/images?q=tbn:ANd9GcTvhlaV6wRiZFzthcAADrs9tKGVDdhdMW4aAUFypWKDwTaWna_w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5234" y="1357298"/>
            <a:ext cx="719259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, </a:t>
            </a:r>
            <a:r>
              <a:rPr lang="ru-RU" dirty="0" err="1"/>
              <a:t>эрь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обойдёмся </a:t>
            </a:r>
            <a:r>
              <a:rPr lang="ru-RU" dirty="0"/>
              <a:t>без потерь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http://t3.gstatic.com/images?q=tbn:ANd9GcTSZGFr7wSXpeZgAW4I1wkrup6b4Zjb4FrziIOWxSIqwXh2TnLe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571612"/>
            <a:ext cx="7335911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 — улетел снегирь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http://t2.gstatic.com/images?q=tbn:ANd9GcSZaMcyGKRgwrxKZA7jah2t9j3jOPcuYhDRjthVI1rHqTjPq_K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491" y="1428735"/>
            <a:ext cx="7489285" cy="4667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 — в прянике имбирь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http://t0.gstatic.com/images?q=tbn:ANd9GcRys3kbaai8xYivMU7cw9aU2HDD3xALSjJJ5IPbDVURKP_tCt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504" y="1428736"/>
            <a:ext cx="3188060" cy="2357454"/>
          </a:xfrm>
          <a:prstGeom prst="rect">
            <a:avLst/>
          </a:prstGeom>
          <a:noFill/>
        </p:spPr>
      </p:pic>
      <p:pic>
        <p:nvPicPr>
          <p:cNvPr id="5124" name="Picture 4" descr="http://t3.gstatic.com/images?q=tbn:ANd9GcRJhlhsp_TyD3QOJFmZtH4W4iSzb6JZR8VvNj2Ig6-oANStmVy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428736"/>
            <a:ext cx="2928958" cy="2928958"/>
          </a:xfrm>
          <a:prstGeom prst="rect">
            <a:avLst/>
          </a:prstGeom>
          <a:noFill/>
        </p:spPr>
      </p:pic>
      <p:pic>
        <p:nvPicPr>
          <p:cNvPr id="5126" name="Picture 6" descr="http://t2.gstatic.com/images?q=tbn:ANd9GcRNInsJHAGmOOAD9hs72SLD6mb4wAfEb8xUBVRg1-ZCxkNB6XdI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3285388"/>
            <a:ext cx="2428892" cy="3242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 — едем мы в Сибирь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098" name="AutoShape 2" descr="data:image/jpeg;base64,/9j/4AAQSkZJRgABAQAAAQABAAD/2wCEAAkGBhQREBQUEhQWFRQUGBQWFBUVFxUVFRUUFRcVFBcUGBQXHCYeFxkkGRQXHy8gJCcpLCwsFR8xNTAqNSYrLCkBCQoKDgwOFw8PGikcHBwpKSksKSwsKSksKSwpLCkpKSkpKSwpKSkpLCksKSkpKSwsLCkpKSkpKSwsLCwsKSwsLP/AABEIALcBEwMBIgACEQEDEQH/xAAbAAACAwEBAQAAAAAAAAAAAAADBAABAgUGB//EADsQAAEDAgQDBQYFAwQDAQAAAAEAAhEDIQQSMUFRYXEFIoGR8BMyobHB0QYUQlLxYqLhFSNykoKy0gf/xAAZAQADAQEBAAAAAAAAAAAAAAAAAQIDBAX/xAAgEQEBAQADAQADAQEBAAAAAAAAARECEiEDMUFRE3Ei/9oADAMBAAIRAxEAPwC0Wml3WKNSK9OOCwxTKapOSzCEdrlpKiw9TKIEqxyYYVWpsGYitKEwooTSIFcKmhbDU9LFQrAUIUCNLFwthqpqIEaMYhSESFIRpBwqhFyqsqNGBwpCJlVZU9GBwpCJlVZUaA4UhEyqsqNDEKoRIVQjQxCqETKpCYDhVlRMqrKlp4HlUhbhTKmQeVVlRMqqEjCLFETKomTxbnLDakFSVlxXG7cNU6ko7HrmMqwV0KL5TlTYaZVTdGqkWhMUirlTY6bXBFalKbkZpVajDbSthL00w1GliQoAtALUJ6MZC2FgqwUaOogVrLSrBS7DqtSFFEaOqQpCiiNHVUKoWlE+xdazlUhaUR2HVmFWVbhSE+xdWMqrKtwol2PqxCqESFUJ6WBwpC3CrKjQwQqhbhVCYYhRbhRPSx83LledMmgsOorh7O7FMbK6FBsBJU2wjsrQqlRYfamKJSTK1kQVVeox06bwiNekKRTlJVKmwzTemW1EqwIrXKtSMXq21UFbaEaRgBa9msUyjNeg1CmryrYcrSG0LKpCIVgpVUVCikqpS1WLUUBVwjRjMqLUK8qRsqSryqZVWpYJUW8qvKkfkYhSFvKqhVE2xiFULZVJ6WMwqhWpCepsZhRahRVqXh3jghFUXLLtV5z0luYtU2KMK00J9k3iISo1ywQlqoIVdk9XTw1eE43FLgUq6boYnin2K8XZp4pMUa0lchuKCZwuLkp909HV9uAp+aWabgRdZc0TZXOaLwFbVTuHelKWHTUZRdXqLDrGytFi5xxZ2sq9qTuqLDr3IRcs0MK54lt/EIw7MfwHnoovLjP2ucKDnUzIj8E8RbXcXHjGiKzAGYJASvPiqcKXlaCa/IgbwVTsJG6nvF9KAAtBqFWxDW2mTwG3igntE7AD4qp6i3DmVLVsYG2Fz8EnVxDnanw28kGVpOLO8jgx5lOipIkX6LiyuxgndwclH0/8+xfzk5eVftQpqtvZ/grnY1xboYPEKePPVcvnIdyqZFzBiXiTJJ4G48k5he0GvHA78J6rRnZR8qkLcKiFTOsQotK0aWPn76aG5i6D6SVr4Y7LgejoLBdEQsjpTjKNpQClWvl1QDXkJrE4ay5Na1iQAkY2ZE/MgBKjEMaLmTyv/CXf2j/T8VU1NNfnjOnmnsP2m3mCuGcbOwVU6xBVpexw/awjdbHapJsLcyvPU8WXCJWw6Ey8eno9quG4j1xT/wDqYcPe+QXjfznBW3FkiJsqkTbHrqnaTI3J5aK6Fcu1svPYRw1C6uGqbLXjMZcrrvYLGlkiNT1n7Js9qHouM2pZQ4iEX5y3Tn0s8dUdoEKsRjiYK5X5lBfWJ5Dgj/OD/SurV7WOhMnlqkq/aD3CJIHAfdLtbC0AqnCRN5WttVysysl91SFlyySpKySmFg8U9h6hLZGo24/YpCUbD4jKI8baqOc2L4XK6FLG6i/lr578kvjKsi9721ttfgfgeSVxL5IMwN52Oo69EStXBA0nUdVl0y7G3b9UpWxcBw1I1jz+Sk2BFpmfGLEb/wCFnH0KdWcrmh7bxO+2YbBKUMSQ4MeMrtY1kDccRbbitJ7PWdmfh28FiyLAyBYtOoj9p4LoU8QHaa8N155mJieM+HT/ACinFAkCbxIOhERv891F3ieTl/131FxB224cDzj+FFXqOpcYVQ4SUXD9psFNznH3faO0kwHloEDq3zS+F/ElJ0B0g5QXGLZoBgAX3+C4/f47LJ/RR2cFmphQ0EuIAGpNgOpQan4npASGkm0DQT14LgYvtJ9dxzGzdGjQHp9SrnC1FsjPana40pi37j9B91wKryTJMn15LoV6BPJLVaQ2N/XJX1kTulC+FgFbqyLbqezMIAYKOx6xkVboDp0HWRHFI0cRG6bZUBVJorCiUyN0Bzw0xyJWX1t0ydTD1wOi6WHxY33/AJuvLMxXHmnKOOvz0CuVNj1ZxAHQ6cfUrbATquT2fj2EQdRvoNrAro1e0abNXAWzeHrRaSs8FqvDBmcYA+to8z8VG4kWsb3006nZJVMVLxJDgRmYIsABJJMm+g01KN+ca1oc7efD14pg5JWjUsNkmzFZpLT56+Spjnu1jLymT9kgbc/YKm2WAba+WqhaUybLlReufRe9zy0gBoM8zrH0smM1zJEDlHx6hAHV5/hul6OKzFw2GW8zrc/TzWaryR3Tv4RdBku1O0P9l2aB33N5Q07idwh9odoNbSY0d73QYJbHTKJmeA3SmIJLqrR+ol4uLGIJPI3Nr3XNxOJNgb5Wm8gMDTwLnCeGoid7BZ240kehxuLAYwt3LbmZj5oNbEguduBA1cCBImCN5K4/ZGMaQ4T7pu0SbmwuZ1428E1Ve0OJkNNhzdN80TpZEujMOtrOpkNb32XGYES3iXTtz+Cql2iH1WlplpDuU3At4g+S5eKxEsDgc2sNGhkSXEHlzWsGQXAtIEMbA3AJG3Def6gneRdXoPaO2yq1xPbu2EjYkiY2UV9k9Swe50i+hsd5v9B8Flju4YvAk3G3EX2+Scw9ZrgBeRbnGk9LJVtGIgGXNcD/AMi4ztzWDcE1CaZJBiOIiLiflxhaY/KRlm/MSQAZ+vxRK1AtYMsxNonQOJ0I668kUUSIGoEXiL9QLeHFIOX+fzBwJ06G/KdrKe0NpOxlDZgHOD3NAJL38bBro034+aJUw7gwEzMWgN30EJACu+TaLetVJga3Qy0xvPq6om31SCn1UI1FbwqFEkJGznRqeKMjklXjZRpujRjqnEZr8tltzkhSqgcvJdD2gOn08FSQXFDFeCivokparSITDoYbHR4rpYWoHC4HhN9dvFebouvddTB1ynKTouxbg4gAxIJ0mDpHl5FN08GarBLyBMHQ6TpGqRdjACdWusCCI5T5fJM4bGuZIaNTqOXP1oqnL0rx8dajhqdJsE7Xkm83mBt9kejimRDdLCN+sawvN4ntEhxm/Pwj5+tY5ppU2uzNLy53e0tB5gqpylT1e7a4WiLT9itOqdV43C9vPYA1jQG7SCXdTe6PW7exDrNDQLfpv0kndPtE9a9M8zrpI5acUHE4cEEuNhz2+q8nU7VxTzHtIifdaPoLoVNlaZqOcQBbNmAkaWtJ2T7H1dvAOHtXgHuhtr7W3nhyVYzt5tN7WS3La4IPlHDRcivhRVlokTlE721EbC2nJYf2M2iQRE28JtMk2HNTL4dh3tGQxzgYziGkCAJPPjA2tC5PaNEubBIdLsoYAJB0BnffTY81169LM0hwGUg3m55WFteG2yw2neRJjSe9feDsos1UAweHhz6bmghpGV272htnO538IMJ8EVGvmO6co6QC6xi127hYcSTBkRJBmSNyJ0mJCUFQZiBZpgm1yRcHpt4J4Bn0bhxIdGhuJMGARN99VgVAKjXZpcW3GokxE9ZOunJSniKbhkcXNkEG3MQb67+SXrsBe8aFoGUj3S0EiOE7+KAxiaJLzJjkXacPgohOxZ/Zm5hwE+CpPwPRtokXIjzA891pz+Hr1CvtDFDLrYjxXJdjO8Re99xzMfwlyyHx2n6uJga8PjMJKp2kTb66Xv1Qq1UPpls3j1qfBKMphoEyYGoAHrgo1WGuy3H2ZN5zv0/5FGxLy+m4AEkRA0uNQkeyiYAAtLvC5hdRtQu52OvrROfgVxxRfckQNACBwPhshOY75c5nfmu1TaT7wAjTYE8YRCxuUggX4gIwtcL2RB3WHVf87fBdQUodtG2in5Nr7mOF+sKcPXCxJkoML0dXsMOHd4berrz9KvSFTI6oG95zSTMDJqTwB0CmzDnqsuieweIEGZ200i9k12j29gxScGHO6IaGscJMi+ctAGhQuyvxRhqDXWqE5naMuW3DTciJF4kwnsl/I9Ea4BrtuGhB6WTAwwO4nyv9LrmV/wD9BqaU6YaCe9mdmkEG0ZbXIPgk8X+JKlTRjWGACQSZ0vAAjfzR34l1rr4LAl7oMN97UG5E2+CM7sl4MNBceQlebb2hXLgRULYsMoHN2hn9xWKmMq1KkvqvzMga5IJvbLHBT3gx7XCYnuu9o0VAMovq0h4tOxsQnX4enP8AtkibAEy0SNM2rR9186a2CRMC5LpN3Sdb3Jvf7r22CDH4ek4PGbI0OnjHHmNbq+PLsV8EqMOVxc0TcAgibjyOo58kV4AHKCIi3KQdwkCSSQ0h5dNmS43Efptqn6GHr5MuUBp2qFoF/Mi6vC0HAv1vHfcACAO7DDAI1EzcozqbskmIzGLG5zkdELC4ABzmuqAFmX3RIMiLOP8Ax4cE6aNNrRmzOIJNzbXMLCPHxVSVNsJloNjrc8NSbyDyKrFSGHWOPTmmKXabQIAaDxAE68dUHFVjVG7hqJJ19BMieAxA9rJF5gRyBbqbiYPkuhUfcgw48JJE8LnjGv1SGHwuU5ibiSANL9Qb9FuSXkgzYiNO9tY2MSpUY9i0vkE7DKDInUdOfXRI4kQIkgybtMXn3r9PQlEoOFO5HeeBM6AXsY3m8BYqAPvF2yJFrwD719iNig0ZVJ0IJkAzvtY7iwlYqUajn3F2xlIIIt+kg+C3Sr3GSCDJzC/WCevxRfaAEAggnMS7lYa8fogg6OEeHZS7oBoZkkQeZPLhslsXWcXENIAa0ba6gyCm3VM0EuEjQiRvE3NtDzQKjpqHkGzOujo+EJgjSEADI48wRCidFI8QPED5qIwtdd2CDgQTI2H8Ibux2OE2sdpXHb+J6ewf0IAHmCStUvxQ0XaAdSYePqLKe3FfXlHUb2QBcfM76qv9Kbz21vy2XDxf4urFzsr2BpENGUOLNpzRc9bLn1e3qzss1nnLplGWet4PiFF+nGH15V6Ts/BTTBBgkn/2cm3USxsuc1o3LretF4ijjnNEMNQA3P8AuEAno1DdXcSAQL3ky4/3EqZ9ZIfR61+MYP1tIE+6S6fECFzv9RgkQ9wB/paCJ4k7dFwMU9zbg3mNGEeRCM+na/3+aX+tp9HW/wBWE95rd9Xg3twAsudWxlV1hWIm4DGxpzgEeaFYbevBUT3h0PzCm8rTws5lRxLXPc7LGrnXBnaSP5W6XZw4fVFFYNcTIGn1Cp3aEREm08AoO6xVwwAIgaHh63Q8Phswl3ARFzcfBDqYtzh3QL23J0urp4Oq86G0d3QW2jcJk1iabQD4RfdZbi2CQJIG/UninsN+FnP1J4wB9V3sB+CGj3m+LjqqnDlSvKR5ZmOJIyg69eWiZpdk4l50yg8bTvpqF7zD/h2nT1MdDA8zfyTjHU2C3rxNytp8f6yv0/jx2A/AhLs1V7jybANxB1k6Feow3ZdNjQCwOywG5zmgCw1sNNuC3UxJc0wQADwWHVIGog6rWcePH8JvK0Gu9xeO8IDs0ZIBH7dbX3TNbEAgw1smbzPjdLuaJWXMEdfkmPVsrCIIvoY+Sw45tJHlCIWfFWW8/FBFRgwJN44DSempuqw2KMuY5oGmUDWL68DYo4pmdVoOGg2B1l19OKRk31I0mNCd+vXSy22iCwAWI0M6nW4Gt48gitw83G/h4cJUZlBIuQCeJvc7anXRBlcYSIzCaZOUka3aYcOesjaUpiMRbK0i8c+8T71+nwT4zVG5bFn9JkixvHW/q6dTslzXNMy1sztDRx2kz81NlOU12cPZtbIPEWtBv9bz1CuvTeCT7w2M6Ezb+7VHoU8wzmYJ0Igm1tR15/WDAE5rW/SZ0123VZ4WlWMc7QRpY/SfjCM7CvzDunvwDqPA8I1vxTwphg0EzMDiI08duaqnUzFzSYInUWM6eF/ijC0nkczukkRtbw/UoukKrxYNkCwnKTbmSCrTwtfOW0LX/aT42QcGXPMOc5wGgc4uA6AmyfJ7v/gfolOyPef0+RXmu/karYYtFx8kNtPuxF51+iaqVSWRHjx8ShnEtGu4jxgTcps2C8vMcNIEfHdDfThzTxB+EIZ7SDYvppY9eXFLu7SLyGtG9ibm+otbX1ZAw12lW/2wQSCCBYkH4LL8SANRdAPZ1aoY2trbyEepXQwn4ZcLvsNZ/lOcaNhB2P4beoWaVdzzobfyV6fC/h9hIgOcOV/4XVp/hxpAkAcLnN5A8FrPnajtI8Uzsao8zr8+nBdTBfhfOAXTItEEnyXsqHY7WDTxdb4C/wAUyQ0c/wC1vkFrPlP2zv0/jzmF/CYbub8YJ8gF18P2IxkSNONvhcpttYwdABwsgmo02zeIFlrOMiLbRHOa0d0X8v8AKH+YcRw5j7rDHQ0wLkk32OhhYib6cinpYwTAiZjx9aqnXEnhr0RW0wdIhacAZERGto0jRLTwsQdvGApMkiI9beRR2MDeI00iNvHxUMiPjy9W6oALnWPNaZTOl9Jn5/NTIAXEuBIgEAzBOjYG8EKUnm8yOHEHck8EBtzAImVmQJgfTz89FH1QBJ0ub2+CBRfndaLazIBm2vlp/IB6RtPOBz8vBDY3vfMRvwgpnEYSIcLNEQGuJ74MTE6TzUxNRuUOE8S645mW9UyDxDzYj3thxuefBLuogtEuvcwOetuR3S+LJdTe46HfQyIjfSba8Es/ES1l4JEEkWaLa+BExx5o08dGrXywBa0Xv7wkW67c0tiKoD4cNTyEgjLIAkGbrONpgXEugNvbQW+MT4J09mvc5rmvAb3cwg5iAZyzzv8AJAFw+GdD4AknuzJ7rZA3tqQD8OG6jyB3RsdhG41sZ+6YYS2+adXczyjhHqyXxDiGkwPuZ6+KZFqriTAMmOB1nhtcb8ETUNqRxFjcaiCghuYCHFu4kEnpE97qqOZ7dZkayMsDUcQbbTCQNNw8icuvriogurtFjEgAHU7DeLqJh8/rY+GnK1zgGBpdByg2OqTw+NcyY3j7+K7VD8PggA39X1+y6mG7Apt2HzPx+y4J87XZecebp+0qDU+FhHMJ3C9ivcBb4GZ6/wCV63D9mDZni7/Kep4UczyaPqtJ8md5vK0/wxudeZn5fddPD/hxuWwInew+K9DTwcftb/c77BbdlF7uPFx+gWs+UZ3m5eG7BbOs8gJPmunS7Oa2JAEfuObzAWaNckwPIW0lEqAiYiVc4xNtbGWYuf7R5BZ/MXgWvskjWIvuoKgdf/PkExhp8TmnSRvOoM8xHJAxD9L2/kfZDqUi4HLMmNZI8FpuHgCfkn7S8U6dib+atrPXRVUtptqh/mJE+e3rVLBpkAbb2QGNdMkzqPJZZWk25SjOqx09XTFYc5wN9PuhtqQeYMA+AIPrgVp75IEjh52+aC+i+JgwTE87CSNuHGxSwatr5MXB97l01sP8qYfOA43u6GttykyeHC1ptsiYYFrdNbnoYMHc6rTiBzjfhpF08GuTXrObVqF2VzCAM0XD9C0xG0a3E+R+z/8Ac/VmJc6xJhveP025J72DYOb9Zl0zpYC+19BxKrBsgmIgXvrM7+aWDQ8VTAAkkkSdbGRv8Lc0Ps/JcvMcIEwRcmDMwS3lfmi4/DuLrAmfG/AN8J+yawuEaA1rgM3D+oguMtnXKP8ACeel+mMFi6L2uyZoae8/LAkQSYNgDN40voqr12VCRozRrpb3r5TljVpseoPFSnWouD6fcDWOLXAtywbAQHakSBPEIraLMgZkkNMkAGxc46eZPTqiCgnBNdTIJNragweZESDulKuCqPYyk5kASQ4T3TJF7wZg/wDYbp80QQR7jRpl3JMyd9h5pqgXQJBkzm4Dhqnha5z8CW3cbx+honnyARWPy0wT3Z0zHrYmOd10nUJ38lj8q3fhETaNNFWFpFteS0XNtQ3ugEfuPP1ErTsJnFybbgQTG/kngA0QBEaIYquc02iDAJ152+SMNza1FuYXj+omOoAGqy/FFmoaAbNA5nlKaHZvEnWfHitUuzmNMgSbXJk2vadPBLKNjn/6hFteckfIQouzlVI60a4FPAlk2B96Lm9hl6Xmei6OHw7oOVjW3IaSZJAsHW03tyVKLORpaM52U94ZuEmLzpH/ABv8EA4qrpkAmLBw0Dozf9bx4KKJ1MrYfUBEtAFr5p3M/wBoB8YWaeMqH3mAf+U/uny7vWVFEHBKOOII7sAEReZ7pkHoUs/F1C4nKJ4TFw3/AOreMqKINb3ucYDQTF7jXKDF/wCqytjHtBytDjDokgG3ujTcyoonIm0eliCGm0mbDlNvhdBfinl8OaMt75r6w23MX5KKJk2R647IdXD5tSZj4HZRRBLpUQLfPz2W30yT64R91FEBllKTtaD9eHFOBgHOCYm95+CiiAWLc3dmCAb/AMdQisw0yHGR+kbSP1fSOSiiAw7BPdYkARB31nS6bGBEQd9VFFUidMimkO1cUyiA9wiXNBIEkA2J/wCpKiiOXkPj+XBpdn1RiHkNa6i8NLgXS4+0gGCf2311HNejZWgDWBAPK3O6iijjMVyumGsC0SqUWrNSoqKJAvVa50hpjSDE9d/UoeEw9QHvuYbAHKDJI3JJ05KlEj03lUUUVEpUoo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http://t3.gstatic.com/images?q=tbn:ANd9GcR4eq3WznrxjxS-gmtFrgkMr2QurN3gH7YKLP_95OrswirAVkV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1500174"/>
            <a:ext cx="6594505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 — находчивый визирь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t0.gstatic.com/images?q=tbn:ANd9GcRJe5JMuzqpxeUpCAw5LGqAPppKFEqDVjoSYYaI17wolpWRbLmX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465041"/>
            <a:ext cx="3357586" cy="5045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, </a:t>
            </a:r>
            <a:r>
              <a:rPr lang="ru-RU" dirty="0" err="1"/>
              <a:t>ирь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/>
              <a:t>прилавке много гирь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http://t3.gstatic.com/images?q=tbn:ANd9GcSfjz0AEXjEmTkj3foN8WyswcFLoaH33fXSKEYhezDf3qB0vOs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643050"/>
            <a:ext cx="4786346" cy="4786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анимация\images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909752"/>
            <a:ext cx="8429684" cy="3090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 — заключили мы пари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2466" name="Picture 2" descr="http://t0.gstatic.com/images?q=tbn:ANd9GcRY6AuZ52bXVwJoq2U5ajiJXfZ81BfnVZn2i6rJPDIWw39JEJrH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357298"/>
            <a:ext cx="658076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 — в саду листья собери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42" name="Picture 2" descr="http://t2.gstatic.com/images?q=tbn:ANd9GcRvMzjzYnT2josT-Pm5aHKwvleJNF9yUZ8AUPkPnkzKwQLuNHOh3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285860"/>
            <a:ext cx="3714776" cy="5152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, </a:t>
            </a:r>
            <a:r>
              <a:rPr lang="ru-RU" dirty="0" err="1"/>
              <a:t>ри</a:t>
            </a:r>
            <a:r>
              <a:rPr lang="ru-RU" dirty="0"/>
              <a:t>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сидят </a:t>
            </a:r>
            <a:r>
              <a:rPr lang="ru-RU" dirty="0"/>
              <a:t>на ветках снегири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0418" name="AutoShape 2" descr="data:image/jpeg;base64,/9j/4AAQSkZJRgABAQAAAQABAAD/2wCEAAkGBhQSERUUExQWFRUVGB8aGRgYGB4dHxwfHSEeHBwgIB8cHCYgHBwjHRgaIC8gIycpLCwsGh4xNTAqNSYrLCkBCQoKDgwOGg8PGiwkHyQsLCwsLCwsLCwsLCwsLCwsLCwsLCksLCwsLCwsLCwsLCksLCwsLCksLCwsLCwsLCksLP/AABEIAP0AxwMBIgACEQEDEQH/xAAcAAACAwEBAQEAAAAAAAAAAAAFBgMEBwEAAgj/xABGEAACAgAEBAQEAggDBwIGAwABAgMRAAQSIQUxQVEGEyJhMnGBkSOxBxRCUqHB0fAzYnIVJEOCkuHxorIWU4PCw9JUY7P/xAAZAQADAQEBAAAAAAAAAAAAAAAAAQIDBAX/xAAnEQACAgIDAAIBAwUAAAAAAAAAAQIRITEDEkEEURMiMvAVYXGh0f/aAAwDAQACEQMRAD8A+/DvFR+vOym0kOz1s3f6Xh14vlcvmSBOEZUBb1gEC9rs8tg32GFbj/EofPhzGXeNkDAHRVAHmCBy+RxzxNno8zNpU6cvCnmTuCR5gT9gDkw1MFv95yOmMkt2bs+vD3BMsJ3zSrSKPwg7FiQB/iEuSQW6dhRwu8Z4mp/wZpopg5rKSgOgYHZ1ZjQio3d12HLFPMeKWMhiRZED0CrJbjUOQW923AF7deWHDh/h0ZmDyJIkhgT1G6eWQ8iWk5Ka2bRuOVgbYMIBa4vBI5bzJ4zNMVV0hjX4aF0KZzt0UDe8HI/BcDMkC5DMu7C/NmeSOICtydLE1t8NAn64u+CjEub8pVjjjiXzLAA2qhqP0LbnkRhrHiN887RcPYaEOmXNEWqmr0xL/wASSiNz6RYO+wwU9iboQuN+Go8pPlYIo4szK7WYANCgb+o8yU5byMTtth5y/hIuVkzbCV13WNRUMfbSn7RH7zWewGOZXwxFBOHQElXUNI51O7NzLMeZ3HsOgGG5kA5nBVibAE+Swm56Bjmgei40TNzpR3F4Btw4aS3fCcQTKkDBDq3wO43x/wBaRL1/LHczx3KeWf8AeYrXYgOLvtQ3J+WFGbPebKdCyqy0A7RvvZAXSAtbmviIwaKWTUJ+OLloVZwxW1U6RZGra6G5F9rPtj5lz8ku4AiUcmcAvXsOSfWz7YC5Hg82lXzE5MgFUiqoXvVg+ruRWK/F4oIozJOdSirMrM43NDYkjme2CxUZB4+4XDHmGfLPrjZ2DC91cH1bfum7BG2+3THeA55oVjITXsStHe7NbUdtjgn4nyuXkldY4wgK2CF0qdqDAdRY7dMD/C+dEIGobhdXvWog19CMPaHVMY/EeSY5YTyNvsQo2ADDYb7k8rvtgfks2r8MlF+qLSfp5qEfmcHuNSNPHFGtNE5JLA2SxV9A/Nj9MI/D8xpy2ZTSS8igChyCMHdj7ALgA03jPCBRsWOoxThKNM2ldCsbC3dX0v54auIIGTfthLzDFJb2qv5n/tiWhpjhk8guz6QW5Gtrwx5KHbZmH1/rhW4DxK6w5ZIhsNIlgPxAk0LrmEYERgK4I5o7UeX7pAb74z3OeLzLmYkkXSkUjageRNmh79caj4rzyQ5eXVvrGiu9jlX/ADYQoOAwyQxwMLmE34l86ILq3yZaP3wwR8Z2PMR1Lli6ZdT/AIRUuF1CvSoOrTdUAdr5Vy9hvMZVQh/Z2B7gY9iXfg7ELxLKMxOuVjhhBILCVdmVVBJ20gb6WA3PcjA3w/LmG8zLwks4QhSxVVCkiwL6kqDVb8+uD2T4cM5LOVJjQsAZOXpjvQqj9rUSXbVtRXa6OBnjArlZhJCaMflrfc6ba+92CffF0wIcnlMqkxVjMXRvxHlU2rX6qK2KNkXqPIb4ceNeLskmX0JOpeqRYwWa+gFDnvyPPfA3w14gRlZ2YKPidiew3v5YLwIsv+9TaUBFQI9Aqh/bN/8AEcf9K0O+EvsTEPwbwh5s0Iio1GvTLZVVosXdQakKkikPpthd3jXoSnDcuI4wzmySx5u7bsze5PbYbDkMZxF4mGWzQzZGlZ0bSjbegEhWPYsQSOlFcXOJ+OZM7CaHlRgcydztvXYe+KSzkTO8U/SQUy8saeqbzQ2rpY0n7CiPpgXxb9JOZnX4hH/p/rjO2z/4hXoWxeCEixyxolRIYHiKcG/Nf6nGscL8RiThryAjVHGzb9wCd/qMYaPfFvL8amSJ4YwdM1IQSOp5dgTiZYKgrNiyHCzNlIi9NpQUQPjavxJfeySqnsSf2hXfDUWtytgpE3Tq/wCVLz+ZHbFXiOakniCS5XNxxx6dQjeFQCqjYt5m6i7oUD1xS4F4ieT8HhuXqjRkl+BOpJ0kgt1qyTfLGaQ2x5zENYT/ABD4jyqMYmuVwRcarZBHqBoiuYG/ywby3gOMnzM1JJmpSCCzsQgsUQqKQFWjXXFzJeH4sugSFAoUEDqaJ1EWdyL79hhk2ZH4m4osoH4ckZb0jWhFk9tt9rwo5h1EysCDR0lbHwnYjn/d40PxNxCPM5wRIS6xDSWUEqHc0STyFKNI929sBfGPhZRlkkVT5g0qGHM7EUe/Ln3wi/ClwrIquYCNYRm1B1cqdgRWxrV6hv8APFFCIJsxFZpopUF7/EpK7/bHOBZnz0CMaaMHa+Y25/TUPtiLjWTYOGa+gJ+lA/bABrJ4gGiQ/vIp+4BwpcXzB8xaG1Gz25V+Rx88K4teVh33CBf+n0/yxQz2dvCYIZuAZnljQMhnAqaidgLxkHBuJBTZPLn/AF+WGDi/HDJEqQnWGq9B1E2aAAHcmsNAxy4c/nvLm5iBl41bRf8A6m+woYHcP4Xqz8eYYFTJEAq3+ygoMw6M2o7dBXvg/kIxHlw01KI0sRj4Vocz+8w78h074FcF4l5s8H+XKhv+oj+mHRFhbOxWcexNOLOOYTQGN8U4BnslECXuP2NVfPACcCSapm9JIIYkgHahXTGw+MoEk1KzNq8p6W9hs29dxRP0GFTNcL89BEEgWJALlhuje+lQR8W9s1mr7nDaKWhI4vkQjlYTrUVrq9JIIOn3Pf54tcX8UtmXQ5jU4Uj8IqoUURtYFkH6Yvv4OzETmWEjQu9Hl74E8e4rEynXH5cpYGq2IG1g/TlhIG/SxxLKz5ucGYixQoclXmAP44D+Jcw8beSrHQB064hzfHn1alJsrz+W2B+WEkzXRa+ZxqsZJf0Rw/Eu2CPCOMCKQpJut4swcJOsAjfb+OJsz4eUOxI64iXIo7NePglyOkRcalCyDRujKCK+oP8AL745llUn1FgEU2y87N8vlde/1x2TK6aqtjyvoefTB7wtwrzp0GkDe67V1+dDGUuVNYOlcDhLP1/oO+HeBySRPmM1LLKpIWPLFz+I/wAK6zfOwLUcgNzsRht8McFbKroBF82oUpY7sQOgvYdgAMXMjl/Mldx/hwExxju/KR/pZjH/ANTvi/ACbONDiewnk84TsRWK3iLji5eItsznZEutRon6AAEk9ADjsOZ9PvyHzO2Mw8e5aaJgXcSyTjymIFCLV0Hu0YI71Zw7ElYwZPhMjcOlcDXNmAJqoDdwGG/Wt6vtgZx3NCXhu7aJRp1Gq0MrAN/0knGjeWEjCgfCoUfICv5Yz/xBlhpzFigIXI22serl88IaYkcf8KzZL9WzKkN5wVX08tbCwfky733B74lzUX6xlXK1rj50bsA8/tjW5MjFxHIgN8E0YNjmp7jsysP4YxXhhkyWalys3xqSLPI9v+V1o4deBZS4RmGClbsH1D2P7Q/I4llnx8cNYJKNSsoYkbjaia53vi7xLhpRuWIZRVTPCKyLLfYD3HUn7Vhs/R5mlUF9gzHCWcsZHKjkos4OZNGgK18JNH59PvgGbG+fDIARqUmm+X/mh9cLHgLO62ZqrRGsdHpRbb8sVOHcb9NE9MQeBZ9Kyk83lJxRNYNHVrx7AfPeIYstFrlarNKBuWPsBuaG5x3DIoA8X4gHEiggmQhHfoiyUugf/wBjAnboNz0u2uUrTDAoVE6dFW/frviPN8NjymT8pAAqUbPMsGBLHuxIv/xi4q6Vbu3M4ChZ8a+I/wBWjMayqS3St/4dMZLxPPGVhfQVjR+KeAY5pfTKxkeySd6/pj44Z+jlcqxknYNQNDp/HFqSWiWmxLi8OylEl8tii7E4YeHNGq0tDGp8AyyeSIyBV7j5qD/PCd+kXwisRE8J02d174iylsV5Zvx1rfb8sWc69izteAGX4gdasRy69MMXCokzhVWlihWgX8xquyaVbqyaBJPIH3xEl2N+KfR2A1Gpwev7I/n9dvpWNS4Z4bOTjTS1zznQp/dJFlvkihm9yAOuAHEuH5X9SiljFSicRuCQSpGrWLBoqaBB5EEHDb4d4mcznp2IqOFVjhvqHtncezaUAPZR3wowrY+XmcroaMpw9YoljQUqih/fU9z1NnE2UyuxxalFAYsRw7DGtHJYpeIuIPC6pDl3nkrWKoKvMDUbvn060a5YD+KuGO0CJqJK5iGSSQj4nd1Sl9gNR9hpGH7NZUmq6myfYA0P77nAjxAw8mNT/wDyIP8A/VMKh2X5k2OE7xtAvkUfikYJQ6g7t/6Qd8PM6bHCH4i4lGjNPKxEcVxIKsM1jW30ICA7DZsDBF/hXEY8qp9ISFlBVF+ISctKoNzrFHbqCeuEj9KHAMzMkmeaBIfLCrQYPIYzdsxGyspIBHQHnthj4PLrmTNz1HYuNWIAjjrYknbWwNk9BQxJ4g/Szw0I8esz2pUqikq1iiNRoVvzF4aTegboy15PMy8cjciRbdi2xB9ta38jgvFmRJl7eg6Ctzua6/1wtZLNxN+F6dGqgQDdURqN/wAR74+8rmSjmJ0UlvSxIBJ7G/59bxLWcl+BrgXDwFJYi27kdcXM3mYtPl2WdksKg1EV1NfDR6ntgzkuCRiNT5abi70j+mPtuFREfAu3UCj91o4Q7FnKM/lSE/ErEEe/9OuJeC8a8qMbFmLEBRzJ/kK3J6Y+OO5dsuQYTSyekqd7b9mjz33/AK4CZVm1h9YVrI5bdefI9t7wDqx34pldcJaRrlIDM45KoKgIt7Bba99yRZ9vYq57OmPJFWa3JUE9zeo/asexVEW/Bhz3hqfOMvnOY0piUXc2wob9KwTj8P6FVb1UALPtt9OWG7K5cEXjz5PB19J7C1keEhWvrin41dY8vbHdiFH3/phyTJYUvF/CxPHM7A6YBSjuTVn7bYKoLso5V2iVWNktbk89yPy2GJs5waaaJ45phIG56YgldasljfWxRHO+WDGQ4ODDpA9OmgO22B3iDzTGJYs00S8hEsSOXJNCi2+pmNDpy98A7Mk4twT/AHh1WzpYCjZ22Fn2sj5n64+s5wnMZGXzFBdR8Q3F3vuB+eGyHw3IkEmp9UryoGdj1BvnQ9I3+fPBPOZ5JXMMZWRzY180BAF2RzI2Okbn2G+EVYDyWZi4mKVEiEcfr+EO9kFtJrfSq89z6m+rBw0SZadpTcqPpAKAWFUUp0DvZ2G/t0wg/wCzdAD+cFM0sio59IpDQPYAkkc8EeC+I5co4jzYJTkDz2HI31GEwNpyPEEzGlo2DLdbHr1B7H2O+GFExmHDM5DmpPMhlaGXpNGRZ9mB9Mg9mB9iMX5/F2fy86ZYLBn5G3/DuJ0H70o9SKt1vYvti0zNo0KsIf6T+IpBCnqAdp4jpsWArBy1XdAL/HBFeD5zMb5vN+Sp/wCDlPT9DK1uf+ULhc8S+D8vIHy2WhVSAHnnb1vQGpYw76m1sQCdxS/6gMNiR3if6Qw4K5KKWdmIRZFQiMM2w9TUDvvhRbhmbzCLFNLHEMo1Ex29sBfK9JYGyTv6sM/EvFysuUjy5QylFEaLWlZZFCLYGwEas7Ef6cSeVFFJJl7IEcaNqY/Fz1kn97UwYnux7YktGQ+O30OiiaSbUts0jWee1DkBhSaXD14t8pXVynNm06uQsXuPoK7YSsxTsNAonoP/ADi4ytBODi6ZPwvLSvIvlg2CDdbD3Pth24nwRSFljGkr8Sjt3F9MR8EhEUYQUOp9zgxBmBjhl8ntKvD2P6d04rf7v5gYuB5wPlYz/lo/MbHASacxI8ol2DHZuRrkO9nkK5nFPhME6NIiaWX4lQkjbrpPK+XPvzxSy+WZ5TJKQAjWsQJ2b95r6+2Om08nlOLjhnzns0JA7T+iTSRHGf2BzBHdyas/T5htB0ORzBNe24wY4+6to29QO399uuB+acJz5Mo+42/L8sJ5BOiHinFTIFBP+bt6jz/v3x7EORyut9TbLjuKuiWfqXh0VIMWPKxBkJwVGJsxOqIXdgqKLZiaAA5knoMaGRX4hnVijZj07YE52O8gS+xk3P8AzEV/CsQr4uhmzM2ShUmVV1ajWhgQptTfqoPv8sTeL4/928smgqhif9NUPq1YRQRyUYQC9hzN/wAcZhxnPu6rNFJphi9KPWotzRpEG9tvoTY2STXqBF/xpmM1msuwjk8iF2KooFPKiD1u7E+iI0aAFtaWfVWPZbJNFwiRDDIkkUb+WVpw2ksy7pdWd6YC/rQT+io42QfqWmDLtLrlLyFnZmvSu4J0qAoqwNVXe+LfivgqR5MJl/QzTJ5bAljrkcKxJJJYlXbcnB/gxRYPN/xEjy4Po31WC5ruTpGFjg7rmm4e4GjW0srpZq4QyKQDytnBruCOmEBJl+Cxx5qCFVuOLLSUDveplU3fMnf74g8deHozlVjiiAI2TSKC1v8AQYI5Ti0MnEp9EissGWAZgRpB16m35bWLOBHFc/mOJIwyyNFltBIlkUqZTWwUfuk7Xf8ATABnPCpM1lhI0GpqtSUFqD/Nh7csaF+jbxzlY4/Kf8KRjbMxvW3dmO5b54Z+CcLjRFiRQERAOX3J9ybJPvhY41+jNMy8nl+hrsV98LID7neKaV1RkOzkLGt/EzfCPlzJPQA4KcN4WsUYW9bc2Y82Y7sx+Z+wodMYLlcvncg+tAZo4JGXmSAaAavcA1Y7nDhN+l9Zco6J+HO/4Y1EAJqvUxP+UAn51hpicSh+jXgfmySzqqt5bxqpNAg61ZyOg9K/Mgjvip4r4jI2Y5KqNqYFTuya2CBvf0g6eWwOGX9H/FFjyeYkFBY0jqu6xBb+rLjOc7miWAs+kaQD7bffbGXLLrH/ACdvxeH8nJnSKnE3EuzCx74pZfJqnwqBixKe2IWascVuqPcUY3fpbifFpJq64FJmcTLPiOrNXKw7lM+wIKncYk4pxEPRQDz9QWiaDAi9/p9vlgRk23xW45MY3WRQfUKP0/nvjfgbUup53z4RcOy2jnFZyHDFSK2I7Hf+HY9cU3Rntm+Yx95KF3fVqsEbXyPse39nBaOYMPhocvb3HcEY7NHikEVUCORGO4rk6bTpzX5Y9gGfoThOeR0DIbGL0+dD/gjfWCCasVW/scIPhzh8zl0aTREWPIU3PuPth+yMQQKByUYtMzaoUfCK5fL8SbJwj0iNpEtSCofTrTcA1qjVh0pue2GnxeymEq7KqndmY0ABubJ6bYH8Yyyo8OcqmyrlWI/+S5KyA+yh1f20HA/xHklzGZlieV902AI/DsaTp6AmidVXRq6w9C2wf4f4scz+MeTKFjHaNevsXcaj7Kg6YPiZsvkizGyqXf0uv5YCcF8PrlMsd/WgKki6IrYgE7c7xL404kpyaBHWtShtxsoO9np0xKKZa8GQzPlmnRQkrsS0LGkcUALoHQ5H7YHXcHot5lsm+fmbiCrFHll+Cb9pp/UaCk2A6SEMNvX0vDXwbi0kg05WM6XAPnSqVjGwHoXZ5Dtt8K++M9zXB04jnMzAJJJpnzCp5tbJGn+NIQtJQ2RR3cfPD8yJBPhkcHEs7Fog8nJBHWNVAQT+UyswZR+zbKa66aJ54duNrpWht02wvyPLlcvwp1QzPFJLEyooBZdL6iAK30RE/MdeeJfEvi2NRE0Q/WTM6okcbLqZmBIB3Omqo2NsAbCvCoCoN4i4hxlMoss0nwot13PID5kkDE366VFSJofYBVOrUaBOnYWBuL2GxusK2b4ac3m9U4/ChIARGPxfEdR7qNPw96s1hXQ0hn8LaY+HwJKhaV11tGoti0jFySP2R6ubUBhK8Qfo8LjMSvp8zzFWNI+WtwKj/wA1BlBat7Y40uHNRQQtIaVFUu59lFkk8yaB3OFeLxKq5aPNNRVSCg/fzE/qahzIj1lNt/i/dwVgSf0Zpkc5Nk20Aagj04HK0NAn21AkX7YC5qQgnGueD+FJJHMZQGklbVJYFgsWOn2rbbGa+KuDNl53Qg7H0+46Y5uZXTPV+DNKUogRpsfDPiOQVj4JxlR39j6J3xPFiqgs4tou+ChuQQgbBKZ0kgkhatY9ae/7JH/tP0OBeWQkgd8e49kZMnngkuwZFP8AysN69w2r7YrhjcrOX5kkuPr9lXguWdifLJDAXXet6+Z3rE8raW2OxJJ2J1X6tuoIs/lgh4WyZ1Mx+R+d2K+2I+PQKst9Gsjfa+u398zjqs8kHZoX1rtYI5/THsdostAHUOQ7jt9D+Zx3CsRvoyoCELsemJOG55xtIN++K54NMH1JmDp/ckjVx/1KVb++uJnzjRUJ4132DRuDZ/0Ppb6LqxrRmQcazsywrpi86GQskyC9YR7BZR+1SknTz2FYU/D7zTR/rMaiWYjQS5KAiP0c6JDMVJojvdYauNeLcpBGqyPcnSPSdfKr0kal2PM1jPcn4dmgpsw00GTlS9SSaqY1QlFehWHU3WwJxLHEvcQ8c5h5GgTLxqzAB2MvmIpFggFB6juBV7Hnj4y3AwC8spLNENW4ATVzFJyWu5s++PteCyUTHmdSqLRHjUhQN1ogihfKhWIOL8blWAwymLXJRYglT6voRfStsBSCvEPFzpk2SA3Ksal+nloaBJPRjdDn1PTB79E/hv8AV8uZWoyT6WvslelfnuWPzA6YynjviCSWFkjUqj6FLrbbA1GhNDmbahzLYY+A5TMZeNViM2UbYPK7SSA1z/DEbRje63FYYmsGh5ySoclKQRozg59PMMsX/wCTC1Pncukhy2VyYzUiE3ypGJLEvM24ayTsb7VgD4i43IMiijPeexYP5SpGtaW1A7fiE6qIr60Bj6y+VXK6leXOeUdLIYJBtqUGTXo31ayR12rAwSK2a4nnlzDtEyBmRCQjCf0sdKDW++zUK6bbnB7w/wAaSNYUk1LJKCTqU0zsCzHVyNkEjfthUmyaQNCHaVWdSZmJYsDqDCnB5n1cuXpPMYo8bTzAqwTZmSMVpDKNPsA5Cnl88SW8mgeK+PxFP1ZnZFcXI6i9KijpAo+tzpAB2oknFfw/kYP1eDz7UZVnNM9eWw1nRQNFhRkbmR+GOWFDgeczXmGAvFHJ8I8z/ibhmGrSwL/De97L2wS4HwfMy5dZl8jRqLmOQubZdWpmoblm3O++lRyFYLsVJIdvBZQQQsq6fNgDHuSGNk9STrG59sU/HPh79aClP8RRt7jt8+2IuE5DPkZdh+raVgCqCZKohOdD4thy22OKHFOIcSXMxjyoU1Wqsden50d9vl2wNWqYoScZdkZznuFshNgiv5YEK98t7xpHEeE5jMGWPzMpHoUhn9VyNsDbOf3mC6qrUeRrbNcvk9HwyaZvMKGMgVXQ6iaNmx9Oe+IXEjrfy5XktZfKk4urECSBuRzwZ/8AgjPlSU8pysYekIJN3sKTSW25XXvhR4fNPlpmLGSEtau2ncXz2Nbg1yIIwvxIH8yRpPhPgrQMmYly08o38tI01WR1ayAALFXzPywG/SxnZ53jd8nNl1jUjW4BvUdrK7CiOV9Thx8OcY4i0CeRmcpnVAA/F1RyfInkT7k/PC5498WSzRCHM5d8qxNm/UDXy6e++NIxUVg5uTllySuRU8M5pCXW/WdJP2NfwNfTEfiDKBmTUOWr+R/kcKscxSTVC4JsHSbU7WK9Qo8++Dp48JtCkUxu7/0k/nX2wmL0FlKPW++OYn4gNGPYQNn6My2ejk/w3R/9LBvyOKPiIZZkrNorxiqUqGZ2J9KoPiLbclrmOl4qeJzBKGhrXNVkRorSKOp1NtFYOzkitiL5YX28DaGE2YlINgRjzJneLbbQwcNJMTsdq7DpjZmSCb+DIBHJPNBGraPTHzEaruAWJ9T7btdDku25RuOyFMspy2Zm0XR3bywaoqrM9OKv0KjdumCJ4KwSVpWzGbdAWEU8hKQ7H1zc18xviES3W3zwT4Zko1EcshaSQqCC/Jb2pF5IKrlvtzxJSFTh3hziMUKlbMbHT5AkKFrB56R6V6kal7YBvqknfysvokcBEi3NNdHfckk7A/PGw5zPmJohpLA+mhzLsPQov8+g3OKvDPDEOYJjmUPHAo1tenXM6qznUKIWNNCjlWr2whp1kTs3NCgyOT9UejMLJIZUKXpBbUb23YgbEgbdMaDDxFY41cG1C2SDfS+nUn88Z1wHwfl8xxPMRVI2WhUMgkJs6qC89yvxEE8wFOD2d8JZeIxRxho3Zyp0uylgoLE1dHp021YYthKa5MnFlsxD+KZEja1BUgNqZ0bcVoQ9iL3AxV45wGF91iiSpFshFG1gkbAbEAj6nEWb4NmTOBFmC4ytOPOXVTuCNNpRNJvuD8QxU4txmVI2TNZc+XIQrSQybWa70y374TGtlDxbHCwXRCkYo6G8sDWb9VAC9NKAD1D2MBIM46r+IdYQEIe223O9Q/ZvnXfFpfEyyRxxZOGZkQMtMQGKkhjRvYCqvoGGKn61mH0KkCCg2xYELRokkH6Dn1wi9Bjwtl48xlDHLTW73vuGsnUDzB3BBHfEw4rPwyF4J1DxSRv5MiXWsqbU3/ma/wCPegXCuATii2YESu/qKLeljsu52AJ9NgbHThjh8HrJJGuZlzE3xE6pNgoFGgB6SWZRfa8FEsfuAcQRcmjyOkYiUJIbBVStIfVdUTRB7MMIvijxg0kkjwsNIWo5HXZK+IgjYliLA3+EHltip4v8NZLLxCOB5hK5FRB9YI9w3Lltfv0s4AcK4PNnoDL5oSKE6UVgWBPMgbgVvqJ7nlhiSQYOQnzuWkfUsGXSI0CN5fLtrbspaze+55GrxJ4P8FQ5mItmPU0foCD01e+tiN21dDdUtdKCrnZsxB5sTyAqT6gLNqCDTdlJr031354J8L4vnGy/mZcuojBVyqrSrZbcncUTY5kW1dcANBjiHhPKZZgW82AUaaKVlNijYJvpeE3xITJIgGafMIL0mUHUOVAH9s/LtitneI5jMTUxeVtwASWPyF8v+3th+8M5HieWFw8MgDH/AIkhBf6s0lj5ChgQmJ+TyOdyw8xIcxEK+LSy2PqN8Ds74ikkZmkOt2q2f1NQ3HPtuK98Pvinx/xSJjBmIIEkdLUABzRv1bORQ0nc7bYVZPAGcSPznhXS1MTIw1b9dI3B9jhUNFF85K6APHGwB2U0CCf3QD96xLnp3hEevKGMgcze/uK5ffA0cRkR20EKST05i+vzwQz/ABCWQBmkLKVJ8u/hYbGtt0AJIPSq6YB+nf8Aa8Mptyy/Sxj2BWWj9RUpqHPcDl0NnlzG2PYbok/S8ZG8eWVQoO7/ALAbqSecjj2vf4mGBhyfmuYopJGdaWbNE+peRMcZAAVj1CgBQd7JGLOe4t5kv6nljpcLcsgAqFOgHTzG5KOnM8qwXyeSSKMIg0qvIfmSTzJO5J5nFEgHxNLHlMmVVdKWFof5jRJ7nuTuThf4rICUZa2FizQ2G2Cn6RMwDlWjG5fb+Nk/QDCPn+JW0MKGz6Ax9yaAv6WfthSwXFWM0Ma5aOXPOzyGMEL5jE+oncKOSgemPYc9d8hg3wZKyyRXqRBczf8AzJT6nX3UMTq+QXocLvivIecseVV9EUTIr7WXkkGw+aITIx7uvXDnlkjWFEiry1UBa3FdN+vzwITFjwjn/O4jxGXu0UY+SJ/XBPxVPDFJl5XJMqSDy409TuD6ZAqD4jprfoeovCz+jrhAfM5rNFnr9YdUQMQp0mtTAfERdC9sE+M+PRDIYfIdpn1BGIVdKsCqGtTMABZN1ZJPXAL3Bbi8SQwZdJZSwlzZaVY1Us7BtkUADogRd+uF9OAy5qfzM4TGo9UeXVthsR6yOb0enLDfwDwiMvUkzedmAoQORtGoFBIx+yoHXmeuIeMTBZBfI4KBP6FbiGSjikQRRBNSspIPwqNzV9el/wCbfA7IZtfMIX4eXtYwbzqKxaRTZ+Ee6jYn/qv6AYVI4dOor+0d/neJZpeA3lc/EFlEpUJyOo0KOBnC/GsgZo4mEkkgWOJ3AU0pajvsWbUDv1GA3EWSSUUC3QAnZj3+Xv8APth3yHh/LR5VkmVGUjVI5HUDmDzFdP8AvhoTKvGeDJGkcABlzU1tNIxJNEFSP8uonQPYOcB+MeIkhy/6tE2wYguu4ZibYjfv9OWKuWyEjZbzppWCOfjZj5klAqiD/KBtZ7sRzxQ4PwMZzNLEu0aA6iPbmB9aW/cnCYBPwF4RXOys2YLiOMBtB5yAmhbbbbb1ubw3eJOGP+t5ePLCKNWiKlXS42VWvSQOtHpvv74h4ZxaOHNRopZiITEyICxGkhk2HsWHt1xZ45nnMmXcqItLkguyk8gTYB0qKHVjzw/Cc2B8xwdoHQZqKKMNOCs0JA0qNRZbADAAMSNV9R7YP5zxlNw7LxtP5WY1oBGEOiS9Ooa1NgrXNhXTbfCR4l4ycyVk0zyRI9LKaRGvYooA02aFUWJrfArhXBPMDMfMjkLqsRRGZWLfBHqL2tsLJYEih7YEx1jI7ZbLIc3cziaYxjMZyQbr0MUEfaMErY/a0C+2GHxfxHVkXcA7j+J2/M4UZfCubyTSSHM/hgXIQhY6SQztoZq+M6iLsizz2wN8aZnNKEaaVMxBX4ToDGpu7DIp2kHKmB/PA3gElZ3ifBYJcvGW/DcratVD5E8h8jhQie30ivi2o0BzrfrYB2GC0byZpVRibO6wpsq9mautHYf+MXs34WVYSLNgnc9TvuPbVsPl74mvSrPnhnCIp6GuzpsITtXy679e+PYXuF8XaAm/2L+e9A71y5bY9hks3rw1wqLKowQlmc6pJG+J233P35fPvgrm+IgKSTthMi4q97VpHMk4sZbiomZuoj/ief2xdk0fS5JppGeTmw2X91f6nAHiuQOVzDSi2jjptK8yW6f+0DrucHctxTTKtksx30KLZvpey/5jQHfC94zjlOYgd39RlJjgj5AgWpZubsDoF0AAT9Zqy0wzkOF62jMwDlJSDfJpGV3nNciAwWIXyEeIpJhwyoVOnLS6jEx38mSixU3zQ1a3yNjE2U4nBl48srSgKiSEs/pJI2Ym+pZ2+fS8KviRsxno5pdejKRhniBSmkocyDvp57nmKoYNkkXgWfOyqqZeVoo9RMj6F0hmNnSSCztW53FfayPCoxlpXVn81P1qOIS6KZiWVpiTZ1BSqLZNAGhzwS8ITacjl6NHyx9zv+eI8pwwsqRBgFgMYc7+ptQmlr3YrGN+hOFRVmktP3wreIIjLJpSQJtTNpDEH9mrNAgG/quLcnEvfAefNXJZPIX/AH9himyEgT+qeUgUEsAAtnnt3rrgDm5b17kKLLsvM10H8zghxXjBd/KQG2v19AB8X1/rgPnFvTGtgN/7Rz/84ktFbJqzEyvZINKBtpHz5DsOvPbBrxEuqBdch1OwVVBpVvct3JVQdyfpijmrANfCenauVYqyz+a6K7ERRqS9bEjtfc7Db3whljxFxBXjAO/pCwxj/hoNtbV+0a2xZ8B5VFjd5XKgtRVSQWvejQ1H/SvOuuFqKy+tUVEmJRFugtcz9jWo9ScOXAcqsJZibarLHoPbt7nmcHoVgg43KVkWNI2gS9SsDpYBvTyQ7d9z0354+8xlfJcSzyvKUosGOoeq9gDsSAt374peIPEcLuuiVG9LK1G6vlyHcYFDNedIXdwTGutrG7Gq0AXuoAsmrww8Dx40Y4/1yWPUEfRloG2ESSBj5lVu55DsBiIZwZzOZWWMMHZm/CTSCtPqiZmb0mi7HcD0x1ix4nyJzcBaBWdysZ0rd0GIa17i1+QJ74M8F8O+TKUUqJIMtAza9SoSC7MWddwVNdxXMEYMhigp4j8WNlCRmYtQKsutBcbcxuDZTbcg2K5E4zzxXnzmZ0laMDzR6Ih2rSJG5W7bEctgvbZhmzs/E80kcgEWWRGnJX/iAEqreoWVL1QIFgE9sVPBHDlzOf8AMkIYxpYHSweQ9hfLt8sMlFnwrHBHCSksbZqQhdJJtSSFIrnqUEmj23wR42qID+6orvsNsGPEPDm81JYwtIwZk6yEBhsOQYLyPNtgaoYXuNyCaM6DYYbf30/lgehbyKPEfDyZhfMgIvkQPn/4x7APKcQkyk7VsNwQeWOYBj3Bnlagr6h0C7lz1oDp7nBNI2N/8IHmAbY9OfJfpfzwZ4b4XSFTQGpq1NQF1y5cgOg/M2cR5/I6ReCgsrx8Tgyy6qVSdrq2Y9BfxObwvZfPtPnnkk2ESaVXnpZ9zv1bSKJ+g2xWz0rFWkOwGrR3bop9uw+ZPbFDL5hY8vTgmSRmYrvbdPi6UANydsFjoOT5JJ8x5AClF0mY0NVCyFvn62aj7R++C3H5AcvMBsPKYCv9JwveEk0xNJtcrFtugFKBfPajz74u8Rzf4UgPIo1n6HCQEPAeLBctBGitJJ5Y9KiwO2puSj+WCnBJmMKs1anLMa5WWP8AIDA/wpmwcpGRsADY7EEk4K8IT8GL/Qv5XgQE7z1gPxCdn1hWKtWzDocGp8tYOAGbYRK7t05e5PIYAB3DIpKZnbWR6egHcn6Hp7Y5wKHzWllo6S1ITzI5k/evtghHkwyJlweYBkI7c2+pJr64Nfq6Rr0VFHyAAwUDYu8UHloSfoPfCqC8pKLsCQST26X+fzwU4tnnzE2mMekEqgPXux7D+WO5iNYV/VwbZt3b2qz/AA2A98FAfWX06ASSFFBf9Kn/AO42T8xirxjONOrKDpDCgP698QZ3MNsNO3Ib1XYbfLHsuy0TfIdMH7bLUbavQCgymhqckEEE17Xtt88SpICC5LelhvW/M1+dYJQQ3IxYbgC+wvkPtiHMcKA11WmQrt2IN/b+uMlypypnRL4zXH3jrI1+DeMtJmoCNX4IKOLA1gj0A77tvp7bL32cskn+0szMEb/cQ0ZkIsGVlQVH/ovdu+w64yzgEU0ryxQgAzkoL2OxBPPkAADq71jX/Cyw5HINMkenzGJCk2WOopGpN8+Vn3PbG6OJgXifEtOc4hIBSxRJl1FCiR6iBXIWwFf0x3g0mWyiQwSFlzEqh1KKSVYlqO3ffY7EDAkgT51MrEdSWJJm/fcnUx+rEn5UOmNVk4eg0nSupRQahfyvnW+Es5FdbFXJcUnYEZpFjoKUYWA+oGxvyYfu88K/HMqyya0fQrH1jTqWzyarFXyJB50T1w88byyOtOLAIYexHI4U+ImwQd759j/fbAxoEv4aSeOmNvd6yACfoOmPYk4RLIHZD6lWqI+Ig8rvYkUR07749hg0Hv13iGfIOXX9Uy/NXcW79iFG9fYe5wPk8L5qWVkObzB0qfMLpoC6vh0+o6rF/IfbD9wPOKyllYPrNk6gwHZbHIAVt7nvixl8jUZDEF2tnYcix51fIAUAOgAwbFdGT8T8LZlAtTh0FHSym9uXUivYYX+MZuaKHRIqBWACsjdD1rmDV42PjsQVCzUABZJ5ADfGTTZJp83riRHCxl/LkFDR8Kar/bNmh0CrgpIu7PZDxJCFC66AFAVyH0wQPE4HRh5i0VI5+2IP9qRABJojEeQDJa/QgVWK+byuUPxBNzXo2P8A6d8RgdM94YzI/wBnyKKLWy0e70B+f8MNmSHloiA2EUL9hX8sZ3nHTKU2XkLgt8J3Clfz+uC/D/HKmhIKPdeWGSO75r0nCd4ldWZTYtCaBPX8tqxYznGGLDy2VkYDbrft9O/LAA5YnOKkpv1bC72Avf5k4E7K0MfhzLzhQy0pk9TvICSB0VVsE9yTXPBHjuZjhjtyZpT8KtyHvoGwA+p98VM/x4QrZ3Y/Cvc/0wBzGXkfTPIdTF/h6UAenYHYD598MRc8PMxkegNZFlz+zZs7dWNjbEOdyVzvpJAQAMx5ljud+/LFfLZ9srM6yHeRBIO1iwV+38VGOQ58lNRO7Esfqf6DGHNyOCwdnxeGPLL9Wj5fIKCd7+ZxDJKAQoqhuf5D+f2x8T5m98UZjSkA7k8/c4549pZbyehydIfpisLf/C1l5Q2pjzZr+g2H8BiUSdMUBtVdMWMsxdvYA39uWKUblZMp9eKgx4Q4uYJS5Fho2U/IixXb1AY0Hh+R/FET0YsvGJ1B5hpF8sg71QZZX5bFvfGR5eRgVCkABhZPa+X99MaR4izzJlfPXaXMswA66JBUY+ipGfmW746YPZ5fMlhJFn9G3Cw2YzGZA9LOQvyGNBzEmAvg3h4gyiL1rfF3MzY1WEcr2C+LzijhK4jmueD3G81scIWdzRL1iWykg/wyUAsTtsu/3x7FLgkTSfFsvP5n/tj2KGUeE8A4lLKZcrEcor77ExJyrZSST9jhk/8AhLjR3OeUf/Wk/wD0xoZesA/HPiEZbJSEVrkHloD1LAgmuwW2+nvgwIybi/E86ZWyj5hsySdJEbl1Nb1Zq6PPpti3BwvPmQorVKo1vretQY7crDDaiPlhp8AeHBFB+sOoDyKAg/dj7/6nPqPzHfBUsQY2bYBil9Keq/8AWqYQxCzfhvOyH1vGtf5iR9lFYrp4JkLeqcdrCk/mcP2aWi2BOcY1Q5sdI+vM/QAn6YVjA2Q8DROlsz6bOmiBYvmdjuav5ViPiXgaGOimonopPP3sVQGDZ4jIjBY4wV2F6th0Arv7Y7mnYlVT1kuBK9fUgdgP764d4H6I/EeHzDSwVgo6gen33B2PzG+IEy00REjDQx3BNaqO2y88aHmEUtR/w4Bqc9NVWB9Bv9RhRjY5iRpHBIshV3B3+EgdaHXoThUG2DZvM1a5gdX7INX9sefiLRiybahW9hRew3wQbJksqOtNq9Iu6B7n9o4lk4L50jKSQqUDXMnn/PAOhbbPtJL5jkkki/YDoBi9NmAKrkeV/wDY4PZ3w5Fob06Sq+kjYk9B7/XC5PlGiOhwKqxysHr9Nr+mInFSo24Z/js4pJJBcC+XTf6bffHwzdzyxUD3sLNHEzE/XEtUawkmmSM/TFiAHpt/dYrIuLaEiMsOY01t73+WISNuR4ySZHLeZMEOwdlB9gTR/hhh47nDm86mXBISM816Gh+WAhlYShxzFMfnzwb8DR3NJM/O/wCONYaRw8zuRqnB87cCg7MvocdmXZvoSLHsRiLN5vngA/FRDOLNLOOfQOtDftqXSPmgxW4h4iQBjqBI6Xvi2zFIreIs3sawiPISxBVjfMqNW3U0NxXOt8Gs9xQSgmjsft1xRy2aWPSWBcnYCqB361z6bcsTstKhh4Pn0jSkRmAJrYKN9+bke/IHHMWeCcEedTOhKzMbOtbWuQAU1+zW99Pnj2LJwaDNLjIfGealz2caJCKiIijAPN25nfrsb7BPu5+OPEP6vl9KPplkNJyv/Md+Q6X3IwP8OcPWONZCAPTSWN9J5ue7yHcnmF0jvgsQ0STCONUv4VC/YAfywD40yyQhGYBSSTz32OmqI5NTe+nHc1JrHU+2IUyKtux5HYDCHVFh5dS3163gEys82oEBUBUX3PMgfSt8X+KOYo5GQbkDmaA5izfQUOXtihGQsCHugv5kWf4k4TKWCnl1clUR/RrI1aaJ2JYr8he/vg6JViQ9FUE0Pv8AfA5SqlWLVS0AT35n54FcY41uNJtSfhFb137WaH0OGhMtwyLKq5VSTdvM3z3NnqbofTF7NJ5VLEgZm2JY9AO/Qe2B/h7h5jkZyysXX1Ub3PTbahywVlmW7LAV74LBFHMRqskbNzVGY/388c8PxsWm17EsDXsRY/P+GKWez6NmFBdRGALN897r54rcU46AZPJYXMVUPfIAbke+9DADPni3GVfNBAwCQ3ZvYtyP0UX9bxX4xlnmuePfTSihz6k/LcYA5ahz0sFs6e/az2wdg8Sz6AiwAr0Yhxd8+XM3Z2xVCToF8V4PIoSQqNR5gVtXsNsUYWAIHOv7Pz22++L+e44zkK8fpA3G637mwSflijIACCKAKc768icFYyPs7wX3g9SoPiY0b6D/AMYKZaMKrM5FV8PPl1PvgRFmmZgSdox/D+6wVOmzVUbO+30H8MZVWDVTcssp5yfUC3UsP4UBhh8O5rSCvUG/nf8AdYVc0T6VPfBxJBHb1y7e++GZ7GiaYPpBPRvluNJsdfi64C5jLKFkZgXYHSpPbYC+9b7/ACxxZ1LCUnktC9q6n/xinm+JKyFgbF7/AHwNjSZHmIeQTbbf/vg34QyZdy7geg6VHbucBuHvzY/Aq39sMnhbh0ior661+or896GGhMdI88sQF8z0x7Fbg2XEjGR/cKD9r+uPYoh16ZJ+tGXNXMXZEN1I+shRdLq677H3OG2HjRlrSDX9/bFPwfCkjZhyig+aQNuQqqHtsMHJeHoLoaflhUNFhXpdtsVI8yynflgTxOWSFbV7HYj/AL4t5DPFkF9cL+w6JuO5QzwMimiaonlYN0fY8sL+Z8QsR5aoBItg6fUorYVQ5fPEviHirn8JDotwpYbmj+WLuV4UkQEaj4hbN1asGxoDZPgutNcsjmwd+XPnV8sVeD8JhlkZCH0AEpvWreibwc8RR+hVGwZgNu2L0MCoqhQPSNIPth3QhZ41kxl0VYC4JbYXdk/yoHFnh/hLUA88jFzzUEUPa97wX/UwpLblj1P8u30x0SEDBYClmoY0Z0EZZV2QFidwQD89jywcyXh6EGQSKD5ZUWSQBa2eu2ArOUZWHMNr36klf4Yv8TyqytKW1WXFWxIFIpO3W7A35AfYYLZZC6nvLhY41GlWC1udtXLc3y+Xvgrl4Vh1Mzl2rd3O9dh0Uewxckye8QBpYwTp7mqB+lk4qZ+EOKI2NfngsoB53iInlVE3UG2bptuAO4usVs3kEaVEIHqBscvy/vbE+ay4sr+z2G35VirPCIyGUAEBje5O1dScCBorz8KKsY0BCsdOrmFvevneIjkswCFZNQ/eUXQA61y5Xvg9kXHlRbc2U/Vmv+eJOMZhg8cSMUEvxEHmOx7jrgJAGmOVdTHSyGmqq+ZH9MT+cCFIcbgc9sUBkl89o99N1z54g4vGEKqL21Df2I/rgSC/Q5JC4okEhhtRuwd+V4pSX8Oki+lHAeLOOvJj/T5YsxcUfVZJNA8jX5YOoKYTGZaQGGNDfX88MUPEs1H5UbBVDELq54Rcln3DlgSDd31vDY3HWkRFdQbXWGGxUgkCqFdO2E1QtjrlMl+JpaWTle2wx7GfZ7xrmHJptFVWnY/fn0x7CK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0420" name="Picture 4" descr="http://t1.gstatic.com/images?q=tbn:ANd9GcTJuzvX00idlMUL_fdDIuWq9j0WacZZOsD0rnVRjtGTxa_yHrL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500174"/>
            <a:ext cx="6947918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614</Words>
  <Application>Microsoft Office PowerPoint</Application>
  <PresentationFormat>Экран (4:3)</PresentationFormat>
  <Paragraphs>66</Paragraphs>
  <Slides>67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68" baseType="lpstr">
      <vt:lpstr>Тема Office</vt:lpstr>
      <vt:lpstr>Автоматизация Рь в чистоговорках</vt:lpstr>
      <vt:lpstr>Ри, ри, ри — редиски набери.</vt:lpstr>
      <vt:lpstr>Ри, ри, ри — черепаху подари.</vt:lpstr>
      <vt:lpstr>Ри, ри, ри — мы купили сухари.</vt:lpstr>
      <vt:lpstr>Ри, ри, ри — зажигают фонари.</vt:lpstr>
      <vt:lpstr>Ри, ри, ри — покупайте буквари.</vt:lpstr>
      <vt:lpstr>Ри, ри, ри — заключили мы пари.</vt:lpstr>
      <vt:lpstr>Ри, ри, ри — в саду листья собери.</vt:lpstr>
      <vt:lpstr>Ри, ри, ри —  сидят на ветках снегири.</vt:lpstr>
      <vt:lpstr>Ре, ре, ре — сказ о богатыре.</vt:lpstr>
      <vt:lpstr>Ре, ре, ре — буквы в букваре.</vt:lpstr>
      <vt:lpstr>Ре, ре, ре — соринка в янтаре.</vt:lpstr>
      <vt:lpstr>Ре, ре, ре — стоят берёзы на горе.</vt:lpstr>
      <vt:lpstr>Ре, ре, ре — много снегу на дворе.</vt:lpstr>
      <vt:lpstr>Ре, ре, ре — ёжик спит в своей норе.</vt:lpstr>
      <vt:lpstr>Ре, ре, ре —  сильный холод в январе.</vt:lpstr>
      <vt:lpstr>Рю, рю, рю — я значок тебе дарю.</vt:lpstr>
      <vt:lpstr>Рю, рю, рю — я на даче загорю.</vt:lpstr>
      <vt:lpstr>Рю, рю, рю — очень много говорю.</vt:lpstr>
      <vt:lpstr>Рю, рю, рю —  двери плотно затворю.</vt:lpstr>
      <vt:lpstr>Рю, рю, рю — полюбуйся на зарю.</vt:lpstr>
      <vt:lpstr>Рю, рю, рю — я сама обед сварю.</vt:lpstr>
      <vt:lpstr>Рю, рю, рю — я учусь по букварю.</vt:lpstr>
      <vt:lpstr>Рю, рю, рю — дам я хлеба снегирю.</vt:lpstr>
      <vt:lpstr>Ря, ря, ря — светит яркая заря.</vt:lpstr>
      <vt:lpstr>Ря, ря, ря — едут три богатыря.</vt:lpstr>
      <vt:lpstr>Ря, ря, ря — поднимаем якоря.</vt:lpstr>
      <vt:lpstr>Ря, ря, ря — угощаю снегиря.</vt:lpstr>
      <vt:lpstr>Ря, ря, ря — мы увидим дикаря.</vt:lpstr>
      <vt:lpstr>Ря, ря, ря — подожду у фонаря.</vt:lpstr>
      <vt:lpstr>Ря, ря, ря —  мне сошьют костюм царя.</vt:lpstr>
      <vt:lpstr>Ря, ря, ря —  красный день календаря.</vt:lpstr>
      <vt:lpstr>Арь, арь, арь — я жую сухарь.</vt:lpstr>
      <vt:lpstr>Арь, арь, арь — покупаем ларь.</vt:lpstr>
      <vt:lpstr>Арь, арь, арь — я зажгу фонарь.</vt:lpstr>
      <vt:lpstr>Арь, арь, арь — наступил январь.</vt:lpstr>
      <vt:lpstr>Арь, арь, арь — купим календарь.</vt:lpstr>
      <vt:lpstr>Арь, арь, арь — мы нашли янтарь.</vt:lpstr>
      <vt:lpstr>Арь, арь, арь — поищи букварь.</vt:lpstr>
      <vt:lpstr>Арь, арь, арь — оладьи мне пожарь.</vt:lpstr>
      <vt:lpstr>Ырь, ырь, ырь — ах, какая ширь!</vt:lpstr>
      <vt:lpstr>Ырь, ырь, ырь — я надул пузырь.</vt:lpstr>
      <vt:lpstr>Ырь, ырь, ырь — Боря — богатырь.</vt:lpstr>
      <vt:lpstr>Ырь, ырь, ырь — едем в монастырь.</vt:lpstr>
      <vt:lpstr>Ырь, ырь, ырь — вышли на пустырь.</vt:lpstr>
      <vt:lpstr>Ырь, ырь, ырь —  в стенку вбили штырь.</vt:lpstr>
      <vt:lpstr>Орь, орь, орь— у ребёнка корь.</vt:lpstr>
      <vt:lpstr>Орь, орь, орь — у нас в доме хорь.</vt:lpstr>
      <vt:lpstr>Орь, орь, орь —  ты со мной не спорь.</vt:lpstr>
      <vt:lpstr>Орь, орь, орь —  летом много ясных зорь.</vt:lpstr>
      <vt:lpstr>Урь, урь, урь — синяя лазурь.</vt:lpstr>
      <vt:lpstr>Урь, урь, урь — не боюсь я бурь.</vt:lpstr>
      <vt:lpstr>Урь, урь, урь — вкусная глазурь.</vt:lpstr>
      <vt:lpstr>Урь, урь, урь — с нами подежурь.</vt:lpstr>
      <vt:lpstr>Урь, урь, урь — ты глаза зажмурь.</vt:lpstr>
      <vt:lpstr>Эрь, эрь, эрь — маме ты поверь.</vt:lpstr>
      <vt:lpstr>Эрь, эрь, эрь — починили дверь.</vt:lpstr>
      <vt:lpstr>Эрь, эрь, эрь — ткани мне отмерь.</vt:lpstr>
      <vt:lpstr>Эрь, эрь, эрь — симпатичный зверь.</vt:lpstr>
      <vt:lpstr>Эрь, эрь, эрь — мы поедем в Тверь.</vt:lpstr>
      <vt:lpstr>Эрь, эрь, эрь —  обойдёмся без потерь.</vt:lpstr>
      <vt:lpstr>Ирь, ирь, ирь — улетел снегирь.</vt:lpstr>
      <vt:lpstr>Ирь, ирь, ирь — в прянике имбирь.</vt:lpstr>
      <vt:lpstr>Ирь, ирь, ирь — едем мы в Сибирь.</vt:lpstr>
      <vt:lpstr>Ирь, ирь, ирь — находчивый визирь.</vt:lpstr>
      <vt:lpstr>Ирь, ирь, ирь —  на прилавке много гирь.</vt:lpstr>
      <vt:lpstr>Слайд 67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Говорун</cp:lastModifiedBy>
  <cp:revision>3</cp:revision>
  <dcterms:created xsi:type="dcterms:W3CDTF">2012-06-21T15:50:55Z</dcterms:created>
  <dcterms:modified xsi:type="dcterms:W3CDTF">2015-05-05T08:15:19Z</dcterms:modified>
</cp:coreProperties>
</file>