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74E276-0E53-4C3E-AC32-C93C69B3AF7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ACC9C59-2B22-4CD5-8EC1-7EC7AB229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jpe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jpeg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jpe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eg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jpeg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звука Р в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мне домой идти пора.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7586" name="Picture 2" descr="http://t1.gstatic.com/images?q=tbn:ANd9GcThwJfikLOXopxq7iA6t84cvK6eFR7RTL12dQgZgRzkKkxpjBG_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428736"/>
            <a:ext cx="7461127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налетели </a:t>
            </a:r>
            <a:r>
              <a:rPr lang="ru-RU" b="1" i="1" dirty="0"/>
              <a:t>комары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66562" name="Picture 2" descr="http://t1.gstatic.com/images?q=tbn:ANd9GcSSxbOT7B57lmmVUTp_YvDT5N0h5qnEEdVrvWXIhJndeVROfl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44619"/>
            <a:ext cx="6507483" cy="4874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наточили топоры.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5538" name="Picture 2" descr="http://t2.gstatic.com/images?q=tbn:ANd9GcRdD_rggHvuLQpNLYWmsB-VXbjkeJTO57w8WrtqHdo2GokXEIg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7000924" cy="4655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сидит ёжик у норы.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4514" name="Picture 2" descr="http://t0.gstatic.com/images?q=tbn:ANd9GcSjNvhi_e-3mxFl3-ZQn5gPZsKnBxTNE8VZ5vQxZfFlRFXpBZNH3wBWR1B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6929486" cy="4607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у нас синие шары.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63490" name="Picture 2" descr="http://t2.gstatic.com/images?q=tbn:ANd9GcTUJn_Tp0To-pJbjST52SP5CXBfDjHi-ONBximQqANnWb-TMO1PP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285860"/>
            <a:ext cx="6643734" cy="5320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добежали до горы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62466" name="Picture 2" descr="http://t3.gstatic.com/images?q=tbn:ANd9GcSQoGZbDowPmiMupG9MUNHIVLDXlxtuZ4QwkN-mGAvt8d5xEmIU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14488"/>
            <a:ext cx="6429420" cy="481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зелёные дворы.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61442" name="Picture 2" descr="http://t1.gstatic.com/images?q=tbn:ANd9GcRBomjGBKxM4Wt9h3jHfupiwVCXgJ-NzbAERdGjb-DSoG8N6KIfX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54713"/>
            <a:ext cx="7690317" cy="5117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— не люблю жары.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0418" name="Picture 2" descr="http://t0.gstatic.com/images?q=tbn:ANd9GcTkiD88Lvc7uBhbMZlDNwkPf81qPHr1lFtzJ5LRG3XGUJ3mbW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142984"/>
            <a:ext cx="5357850" cy="5334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, </a:t>
            </a:r>
            <a:r>
              <a:rPr lang="ru-RU" b="1" i="1" dirty="0" err="1"/>
              <a:t>ры</a:t>
            </a:r>
            <a:r>
              <a:rPr lang="ru-RU" b="1" i="1" dirty="0"/>
              <a:t> — лось поел коры.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9394" name="Picture 2" descr="http://t1.gstatic.com/images?q=tbn:ANd9GcSaCxSx-Mt7bv5x2DFtVg9_i0ESexa4LmiK4UjjPvODmAPMSLmV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214422"/>
            <a:ext cx="7000924" cy="5243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Ро</a:t>
            </a:r>
            <a:r>
              <a:rPr lang="ru-RU" b="1" i="1" dirty="0"/>
              <a:t>, </a:t>
            </a:r>
            <a:r>
              <a:rPr lang="ru-RU" b="1" i="1" dirty="0" err="1"/>
              <a:t>ро</a:t>
            </a:r>
            <a:r>
              <a:rPr lang="ru-RU" b="1" i="1" dirty="0"/>
              <a:t>, </a:t>
            </a:r>
            <a:r>
              <a:rPr lang="ru-RU" b="1" i="1" dirty="0" err="1"/>
              <a:t>ро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позвонили </a:t>
            </a:r>
            <a:r>
              <a:rPr lang="ru-RU" b="1" i="1" dirty="0"/>
              <a:t>мы в бюро.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8370" name="Picture 2" descr="http://t0.gstatic.com/images?q=tbn:ANd9GcRy5A3xLYkvXGuzLvC3nchhlbv5ce_Nu6S7d6MnaHIo4euuS3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285860"/>
            <a:ext cx="6770035" cy="5070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— тонкая кора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75778" name="Picture 2" descr="http://t1.gstatic.com/images?q=tbn:ANd9GcQpTijagHnZFsum__p5rvtfrsW9ykaXSWPNxPfcC4jyIA4YQJ6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502" y="1571611"/>
            <a:ext cx="7325712" cy="4874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Рок, рок, рок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покупаю я сырок.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7346" name="Picture 2" descr="http://t1.gstatic.com/images?q=tbn:ANd9GcRaGX9KT2bL6LGSZycnsmFHAGXplMQWt5qAiHTIyjqOqp4TenY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357298"/>
            <a:ext cx="5929354" cy="5247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Рок, рок, рок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потяните </a:t>
            </a:r>
            <a:r>
              <a:rPr lang="ru-RU" b="1" i="1" dirty="0"/>
              <a:t>за шнурок.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6322" name="Picture 2" descr="http://t1.gstatic.com/images?q=tbn:ANd9GcR508Rr5zFyZDWtjvpxa9hRQClYJ2ScFj0HyDqQBRNAGRdVJ-gQ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333485"/>
            <a:ext cx="3357586" cy="5222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Ром, ром, ром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по реке плывёт паром.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5298" name="Picture 2" descr="http://t1.gstatic.com/images?q=tbn:ANd9GcR4XnvShLm4fBcuqAt7P_i7Dkqvkgf8wOKLoKqNfufN0emG8Ykk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357298"/>
            <a:ext cx="7654793" cy="5093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Рок, рок, рок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осторожно: бугорок.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4276" name="Picture 4" descr="http://t0.gstatic.com/images?q=tbn:ANd9GcRs5WYORywgIjXvMUZMMXKXObM6Aof4-LjsrU-KX7bbzKDydf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1714488"/>
            <a:ext cx="7909207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— котлеты на пару.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3250" name="Picture 2" descr="http://t1.gstatic.com/images?q=tbn:ANd9GcTmnkKQVBtvhZ0uUqndNW6NJsuwieq7-AzGuNlk_ct2Bbi7VdlU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142984"/>
            <a:ext cx="6443708" cy="5369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погуляем </a:t>
            </a:r>
            <a:r>
              <a:rPr lang="ru-RU" b="1" i="1" dirty="0"/>
              <a:t>мы в бору.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2226" name="Picture 2" descr="http://t2.gstatic.com/images?q=tbn:ANd9GcT6xTxZDEtkIwgaAqu9UO7MY48naAasv0jQhWHLaZL_ZwYsj0MF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8"/>
            <a:ext cx="6867804" cy="4570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много </a:t>
            </a:r>
            <a:r>
              <a:rPr lang="ru-RU" b="1" i="1" dirty="0"/>
              <a:t>ягод наберу.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1202" name="Picture 2" descr="http://t3.gstatic.com/images?q=tbn:ANd9GcSRP891ByTqaRPRKEIdJ8wMahBVUP2a9fCMc6EXm49By6QrOJ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28736"/>
            <a:ext cx="6650726" cy="4981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ручку </a:t>
            </a:r>
            <a:r>
              <a:rPr lang="ru-RU" b="1" i="1" dirty="0"/>
              <a:t>в школу я беру.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50178" name="AutoShape 2" descr="data:image/jpeg;base64,/9j/4AAQSkZJRgABAQAAAQABAAD/2wCEAAkGBhQRERUUEhQUFRUUFhgYFBQVFBQVFxYXGBcVFxgXGBgXHSYeGBklGRQXHy8gJCcpLCwsFh4xNTAqNSYrLCkBCQoKDgwOGQ8PGikkHyUwLCwpKikpLCwsLCwsKSwsKSkpLiksKSkpLCwpLCkpKSwsLCwsKSwpLCkpKSwsLCksLP/AABEIANwA3AMBIgACEQEDEQH/xAAcAAEAAwEBAQEBAAAAAAAAAAAABQYHBAMBAgj/xABNEAACAQIDAwcIBwQGCAcAAAABAgADEQQSIQUGMRMiQVFhcbEHFCMyM3KBkSQ0QnOhssFSYsLRRIOSouHwFUNTY4KEk9IXJSY1ZHSz/8QAGgEBAAMBAQEAAAAAAAAAAAAAAAIDBAEFBv/EACgRAAICAQQBAgcBAQAAAAAAAAABAgMRBBIhMRMFMiIjM1FhcYGhNP/aAAwDAQACEQMRAD8A3CIiAIiIAiIgCIiAIiIAiIgCIiAIiIAiIgCIiAIiIAiIgCIiAIiIAiIgCIiAflnA4zzOLUdIlD8q+9TYWkqU2Ku5Hq2zZR62p4TJau18Ri8tG7VFJ5tL1tSCAcx1za3v0SDlgshVKfR/TatefZh+A8qeJohUdUIXS9zfmi3TqeHGajutvUmMoioND0qeIPVOqafR2dM4csmsTiVpqWYgAC9zoNO2QtHffCubLVU26dbfMzP99t5q9as9BQhpBhzgSBYAXR7nnNfoXskHVa/VYcB0fKZNRqfG8Lk16XReZNyyjdcNi1qC6EET2mKbC3kfCvdSSumZSTw6xNb2fthK1IVFIsRfSW0Xq1fkp1OmlQ+evuddbEBQSSNJku0vLylPFvTWkGooxU1A4LEg2uEA1F5S/KTv1iBjq6LXqCmoUURSdQg0GbOLHOTqOOhmcuhyKSRYlrAEE3FrkjiOjU8ZoMp/QeH8u+HqOqqDc/tWUfM6CW/Y+/dGuVXNZmvYaHt4jSfyWMuS2ufN2Zcthbtve/ZLLuZWxFLEUjSSqzGqg0uUKXswta1+2/QZwH9R7b29TwtI1HYAW0uyi5tewueMzd/LipdAKWVC3pHdgQi9OiXJNp3eVLl6mHp0qKBzUazFrc1QDqDfQ9szTZ3k/wATUpkrZACVyugux6crD5XPVK53V1+6SR3DfSP6F2DtxMXSWqgYK4uuYZSR0G3EXnea4BtcXma+S+hWw+elUS32s5qFyTwy69Atpa0rO8O9TNtcU2WqnJvkR7m2vA5R9knS5kt8XHeuhjnBukTPsFtyudc1wOrW3eCAZIf6aqMLEn+zYzA/VNOly/8ACfikWnEY5E4kd0YbGq/CVJa12vfW/fJHY1Q+cNm6V016uuUaf1Nai/xxXHJKVW2OSyRET2SkREQBERAEGIgGFeWFGOLS/AKbD46yqYJjTZXTQjVTrxmw+U/dg16YqIOdTN+8dMyvDYXje+nYZg1ba6PX0Ljjk46wJueuX3yXh2pYgA210Pbl4/DT5SqebX0A46Ads1zyebveb4fnDnNct3n/ACJVo8uTZLX2RcEkZIheiTTqG7K7AnrsTzu8wcSdf8mXvfvyfVHc1sObE+svAN236DKANlVgxQ0yGHQTY/A9M5fpmm5Z7JafVraonoKmvXJbZ2Mq1aFfC03KmsjBDcjKxGo7L9nbImvsmsgBdDrwAYEk9Gg1lv8AJ3unVNYV6qlFF8oPEk8SR1WnNPXJTTid1eohKtxZje2d2sRg2RsTQVBcWBPMfJlupKnpGvG5uZG0yA3KPSPJsTot1GutlY34HTp0n9hbT2FRroVq00YW4MoI+RBEx/e3d+hyopslIKOHKV2pge7TXo7p6c5qCyzxYx3PBjtHZ7lc/J1GU3ClQTzvl28J/S/kq3Z5DAURVWz5bkHiCxzWPzkL5Ntm0lYqoplc3+rFS3R01PWM1REAFhwiE96yhJbXgpu9tfLVQa2seHZ1f51nIuJFrta1tWFtPeHEGde/eHIy1RwXieix6T3SprtqlcWdOwhuu/PYk84acCJ876lp5zuybKHHaWTZGM+kAAWuOABHNNrWv3Sd2/uylZGKgK9hzgBfThfrtKvuenK1sy6qvFhbnN0kHq7Jownr6KDVCjIz3cTyjKa2MagctdSpHB1Ngfj0T1G8NIfaJ/4ryw794JWyXUnX7JA8ZAPsSnYWpr/1AD4Tw9dpqqrFFZ5NdC3wyE23nsKKEnrF/Hols3a2Q6nlavrHtvYTr2BspEpKQovJgCexpPTqtO965Zkna5cH2IiekUiIiAIiIAiIgH4q0gwsZju+e79NcVcU2bN0KUC6W1OZgF+U2UzL/KNTXlkLZOJtnV317FTibdczanits0af6iRx7m7BpvXB5NAVOlqqubHpIXQTWaVMKABwmd7g+0OmlxYjD8iPmdWmjyGjx40zuq+o0fGW8pe3MEBiQbaW6i1+8Dj8ZdZV946N6ygAm44WJ/AESer+jIqq4miOxlC7KbdnqUxpp0qby5YWmAgsLaSr4vDEEaAG2nNRb2426ZasL6i90z+nyzB/snf7j0bhMu3quuIzLyvbydOm3E6ekqerNQc6HumZb37Oqkecc3k7kZg7ZhmNhzeHGbLIb1g5S8SO3cosal25XXhytRHJ7QE0UTQhMt3JpVAGqjLlVlVySS9z0Do+c1FDoJ2uGxYOXcTZGbw4JatB1YXBUgg9RmE4nZ1KkzqUwoXOQOVxQ4cPUprcdxM/oHaI9G3dMVx1KoKtTIK4uxJNPB4enfX/AGtU87vlV7xggkaXuHs5KVAZFVR0Bb2110vrLRIPdL2Ot79pBPxI0+UnJfD2o4ysb5gZVJtxGpvb8JDaAC2X/pFpK72K9Q5aascouctrjtsZG4eqzIoGbW1gvrT5z1P/AKYfw9LTfRkXPZg9EvdOqcWyKmaks7Z9IujzBEROgREQBERAEREAGZf5RseFrKocq3UtTkzY3F7cSOyahKft7AJUoYwsilghsxUEiy30JFxrKrY74NF1ElGxSZWtyNpoK5BPHpctmJ7mY/pNUU6TLdw6WldtDegGUggkc7s4GadhfUHdIaZYrRdrceZ4PWRGK+sqdeaNQDYEGwuevjJeRdcfSP6s/gVmgyLs/O08HygNwCFUm/SCNRb5TuwD3pqesCKi3Vh+6fAzz2Q16Kd05jAbydT8DKhvMt9mVL9D+FSXAyp7wL/5diOxj+dTOkoe5EJuIPouI99D8potE80d0zjcI/R8WOrIfzfymjYc8xe6dZO/6jOfa1YLSYnqmEYzH4dsRUDUqRJY8+oHddB+zmv8Jue2DzV99fzTHKlEf6eK2FvOuFtOjS3bI+NTfJnk8cmnbk4tWpWU5gABcKUHwU8BLLI3Ci2Iqe6skoSwsEiJpH09XsUfxSB3eHpk7M3gZPD16/uj8rH9ZBbue2X3WP4TyPUFm6lfk26f6dn6LJsMehX4zvnBsQehTunfPYMQiIgCIiAIiIAiIgCVnHpejjB+4/8A+ZlmkFVW4xQ60I+dMzj6Ox7RTdxKnNcf/Ea3wfo7NZpGB9mvdMr8m9a5derD1QDe9/ZN430mp7PN6SnrAlOnfwGvWrFrOiReI+sL7jfpJSRmL0xCdqv4S8xnagvftnPsX2KzppTl2KLU7dTMPkxEA7jKvttfoOMHUW/hMtMrW1VvhcaOxj/cBglHtFX8nWqYsf7sfxzRcA16a9wmb+TQ64kddHwv/wB00XZZ9EvcJ1ll/vZ5bb9mOxl8Zj+J03gP/wBsfpNf26PRfEeImRbQH/qD/mk/hkq+zLZ0a3hx9Jf3V/WSUj6P1l/cX9ZIyBYRCnnYg9g/KZB7uj0t+pG8BJonm4nu/gMh93/XbspN+k8fW86mlfk20L5NjLJsYehTuE7Zx7JHoU7hOyewYhERAEREAREQBERAEhqY5+IHWv8AC0mZEUB6aqP3R4NDOrsy7ybNbEt20KvgD+k17Zfsk7h4THfJ4Pp1ug06w/umbBsn2Ke6PCZtMsQ/rNmufzf4jskdjfb0u3MP7pkjI7Hj0tH3j+VppMR20Zx7I4OP94/5jOulOTZYsav3jeN/1gEhK/tFfRYwddM/kb+UsEiGw+d8Qg+3TA+YcQdTwyj+TLWvWXron8y/zmg7GPoV7pWdy90auErM9UpYplAU36R2dksuxPZDsJHyJnWy26SlLKPm3fYnvHjMg2m1t4D2Yqn+OSbBtz2LTH9s/wDv/wDzNL+CSr7MtnRr1M/Sm+7HiZIyP/pP9WPFpISBYQdY+jxP+fsCRWwRrV+6aSdSmWpYlVFySQB16CcGxsLUVazPTamOSIAYi5NuwnSeVqapy1VUkuEaq5qNU0+2WPZnsl7hOqc+zx6Ne4TonqmUREQBERAEREAREQBIqh9Zqe6v8UlZF0D9Jf3V8TAK3u/5OzhcQazVs4AqZVC29e/E9Ohlq2L7FO4eE9aWMp1LhHRiOIVlNu+x0njsQ+gXukYxUVhEpzc3lnfI7aJ9JR98D5gyRkftT1qX3i+MkRPShs0K+bM5vfRmJUX6hPPAD0lUfv8AiFM66uJVWAZlBPAEgE9wPGcmE9tVHaD/AHRAJAyPofWX9wfmP85ISOBtiT20z+DCASMj9jCyMOp2/MZy4bbbtiWpFVUKWAuKuZgADmBy5La9c6tl8ag6qjeM64tdnFJPo+7cHoW7pVcf5OjV2gMXygAzo5S2vNA0v8JbNsj0L9xnTSPNHcPCMhrJxf0n+rHi0kbyOP1kfdjxaSJE4dI/ZX+s+8PgJ7bTPoanuN4TjwbladZha4ZyL8LhemRGxtqtXw9bPUNQhFvfkbAsDe3JE6d/V3ySi2nIi5YaRZ8GLIvdPaeWF9Re6esiSEREAREQBERAEREASKyjzlu1NfmZKyHr1gmIZmICinck9AB1P4wCI3LqtdkscqotuHMIJXIbU151u06SwbD9isre5eKzVnsfWUsArMEQB7WNMiyubg3BN5ZNieyHefEy25YkVUv4TvkdthrBD1Ov5hJGR2215g7GX8wlRaQm3yVxtNlW5K0+gEtaoQQvo2sQGuecuhk5Q+sVO5fD/CV7efFfSaYCscgF8q1ELNnHNWoo4AEki+WWFPrLdqKfxIls/bEpr90iQkdVP0le1H/SSMjcV9Yp+64Hy/wlRcQWHw4/0ibcQ7PdUzG7UwuWo4bmL0gFZPbN9esP3z4CVnCEjaFncFuU4qpUm9MjJblD6MaHgdZZsAPTVu8H5qJdasNZ+xTS8p/s9dr+xfuPhIjeqrbDUu114nKp5jaMcy2HxHRJfao9C/unwkDvRi7YekisFdshBOYZQF9a4BtqLag6nhI18yRKz2M7dk1cxotwvRBtqOJ7SfEycMgtm1Mz0G53Oog8/wBbjfWwFz22k43D4SD7JR6RD0LGhXzcCat+J0troNT8JCbva4as+rXCIHLqwZU0UBQAUtc6Nrr0zvxtEvg63OcAGoWCZQWXW63YEAHrnBsDXD121OY0xnsArZQostkXQcOEtivltlcn8xIuOGHNHdPSfih6o7p+5SXCIiAIiIAiIgCIiAJFVfrQ7UPiJKyE2mzitekFZ+TOVWOUE3GhI4QCJ3YQjF1RmZspfUcLllJzMTcvzRoFsLyw7F9n/wATeJkDsvbNBcVkqUWTEObE5hX0J4BlJyJ2WAk9sb1W99vzGXXNuWWVVJKPBISP26fRHvHjJCcG2x6FvnKS0gd86IzUXNwuqt9kWJX7ZUhPE8JOf0kdtMfmMgdr7aalXH1euw9nRCt5wlwLgEBgD2m0l8NiC9WkzI1Nmpm6Na453A2Jl009iyUwxvkTEjsd7aie0j5gyRkZtZRmp31GaxtxsQwNj0HWUlxGNs6p5+KiqwSwDMCFB5vTmJ5QdihbSWwx+kVO5T+AlJp7VZa2SlWq4RQRpjWZww6kVgbd5fql0oH6Q3Temv6y62LWMlFMk84Ojafsn7j4SD3oU+ZoQSMpptwJGg6dCB3nQSd2gt6bdx8JVdp7YKGmg5GucqMuFKMaoOUc4MtxfvAnKk96aJ2tbXklNmgZsPlvbkdLsrHiPtLofhpJ1uEhsJiGqVKTPTakxRroxBK6jq0kzU4GVy7ZKPSIFKo83dLrnqcplS9O7a20D6H4gzw2fsx6GFZalrlwdHLWBZevmr3LpODbafR1tg/OudUIINjTObiLc83/AHZx7Ar3Vl87L6r9GIe9LnL01eebcJfGL8bZVKS8iRf6Pqjun7n5p8B3T9TOXiIiAIiIAiIgCIiAJAbeRS5zI1QGk10TRm4aDUayfkJtenmrKMzLmRhmU2YX6QeuF2mcZU926pp1wqVPNKZbXDVwWdzf7LMqi57GaXbY/B/vG/MZ5YDduhTOcLnqf7SoTUf+03D4Wnrsk+0+8bxlts1N5RVVBxXJIzi2wPQv3TtnLtQXpP3SouKPvehzqzpRCELz6bKMWdB6oa1z3X4Sw7LYWw5XlbZXHpr8odV9a8kcBgKdlqZFzsi3fKMx5oHHjPm0BarRPa3h/hLZWZgolUa8TciRkdtbjT6OeuvVrJGR22TZUPVUT8wlRaUgYOpUr5qQbHC/rYqm6U6ev2GJCnh0KeEulK4xAzAAmkLgcAbm9uySQWcFQ/SV9w+P+MsnZvxwVV17Ms6sb7Nu6UDedy3JqxpMuRPRUwPO+HQSGsPlNAxnqN3Tm2RRHJIwABKi5sLm2mtornslk7ZHesEXsdQPNwFrKMjc2ub1Bzl9bUywVeB7pH4kfSafut4iSFc8090g3l5JpYWCkbcVGo00NfEU2JfJToKz8pZjfMqjX+0J57BwlZEtUwtOiuZctRRkqNzvtKSxHXxlt2KvolPf+Yz7tj1U+8WWK1qGwh4/j35O5OAn6nxZ9lRYIiIAiIgCIiAIiIAkBvFjUoOlSqwRBoXPAX0F5Pyt7/bM5fB1VHEobd9rjwgH3/xAwAAvi6P9rXwnZu9i1qq1SmQyOxZWF9QTx1n800kJt/LrsJ/Su6uC5LDU06lUfICRUssusrUEiYnPjlujDsnRPjDSSKSO2ZtKmaajNqFAIsdCBrPPHYtWqUgpuQxNrdFpFUkyVnXtv8564QZsSP3V6+swWOPw5LNIveIkUWKi5XUC9rkagX+ElJ4Y2lmQjsgrM2Xy1afVdfvrj8km9y96H2jUao9NaYS6KFJN+BJJMyfb+zzRxNVOgMSO46jxmpeSXBZcIGPFyx/G36QXSilFNF3xAup7pm+K8rVPBVGw1TD1GakQAyvTswOoIB1E0siYJ5YtmcnjFqcBUSx71N/BpKKTfJQzRN0t9RtOuWSk1NaWnOYMWLC/RwtaXSv6p7pmnkRwOXCs/wC3Ub4gWA8JprjQzj4YRU9m740Kd6T5wyEhubcceIM96u89HEOlOmWLZwxupGgveUfbtDJi6g67N8xb9JL7j4TPXLfsgTyIam2Wo8T6N0qIKrejRxPsCJ6xiEREAREQBERAEREATnx9LNTYdk6J8IgH87psW20uRsbCvw/dJzj8BP6CwdOyAdkiTufQ8484yDlf2teq3ztJxRIqOGy2ye7B9iIkioru1qWXEK3QwI+M/Ww0zVqjdVhJbHYHlLa2I1BjA4AUwdbk6k9cEt3GDqnwifYgiY15TNllMUHA9oCNP2hw8ZpO5mA5HCU1PQo8JJ4nZyVLZlBt1gT3SmFFhBJyykj9TOPK/sF69FXpoztTYHKouSDoZo8/L0weInURKx5ONknDYGkjAhgoLA8QTzj+Jlpn5RQOE/U4+QZlvxh8uKVusMPkbywbgYK1EueLG8lttbvJibZxw4TuwGCFJAq8BMkNPtvdv3RfK7NagdMRE1lAiIgCIiAIiIAiIgCIiAIiIAiIgCIiAIiIAiIgEZvPVqLgsS1HNyq0KppZBmbOKbFMosbtmtYWMhtp4nE0WrqhqVEWnhWDOKl+e+IStkajTJzBadNjZWtm4WIlsiAUttq1+TV3qVghOKy8lh6zVCxYebhg1EGyqX4qASE1IBJ8aWLxK1XBav5xUqYQ8iKVU0FXk8P5xz2TkwLCrqG0IHTeXqIBVGxuIavXo0XcnC0qjF6igipWrAth0svrIi3uBYnmfHmw1RqlbBrTq41lWq7V3q06lPjQeyNmpqAuZRoNASADwluw+DSmXKKAajZ3PSzWVbn4KB8J7QChJisaaOJfNiM1HBA0V5O3KV0q40XK5Lu5WjRuBxDg25wkocdiBiwgaqxOJ5yci4orhRSbUVCuUtmINw1y2nAS0xAK3traBfkWz4mlQPKh+SoVeVNRWVUzWpsypYVDwGbma24842lXNewasS1a+TkKi00w3IsRzmS2fMRfnXzaWsJbIgFK2SmLYYQVKuJGfZ7VKxKgEYj0IFyU5renqczT2Y05pll3fxFSphaD1gRVejSaoCpUh2RS4Kn1TmJ06JIR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0" name="AutoShape 4" descr="data:image/jpeg;base64,/9j/4AAQSkZJRgABAQAAAQABAAD/2wCEAAkGBhQRERUUEhQUFRUUFhgYFBQVFBQVFxYXGBcVFxgXGBgXHSYeGBklGRQXHy8gJCcpLCwsFh4xNTAqNSYrLCkBCQoKDgwOGQ8PGikkHyUwLCwpKikpLCwsLCwsKSwsKSkpLiksKSkpLCwpLCkpKSwsLCwsKSwpLCkpKSwsLCksLP/AABEIANwA3AMBIgACEQEDEQH/xAAcAAEAAwEBAQEBAAAAAAAAAAAABQYHBAMBAgj/xABNEAACAQIDAwcIBwQGCAcAAAABAgADEQQSIQUGMRMiQVFhcbEHFCMyM3KBkSQ0QnOhssFSYsLRRIOSouHwFUNTY4KEk9IXJSY1ZHSz/8QAGgEBAAMBAQEAAAAAAAAAAAAAAAIDBAEFBv/EACgRAAICAQQBAgcBAQAAAAAAAAABAgMRBBIhMRMFMiIjM1FhcYGhNP/aAAwDAQACEQMRAD8A3CIiAIiIAiIgCIiAIiIAiIgCIiAIiIAiIgCIiAIiIAiIgCIiAIiIAiIgCIiAflnA4zzOLUdIlD8q+9TYWkqU2Ku5Hq2zZR62p4TJau18Ri8tG7VFJ5tL1tSCAcx1za3v0SDlgshVKfR/TatefZh+A8qeJohUdUIXS9zfmi3TqeHGajutvUmMoioND0qeIPVOqafR2dM4csmsTiVpqWYgAC9zoNO2QtHffCubLVU26dbfMzP99t5q9as9BQhpBhzgSBYAXR7nnNfoXskHVa/VYcB0fKZNRqfG8Lk16XReZNyyjdcNi1qC6EET2mKbC3kfCvdSSumZSTw6xNb2fthK1IVFIsRfSW0Xq1fkp1OmlQ+evuddbEBQSSNJku0vLylPFvTWkGooxU1A4LEg2uEA1F5S/KTv1iBjq6LXqCmoUURSdQg0GbOLHOTqOOhmcuhyKSRYlrAEE3FrkjiOjU8ZoMp/QeH8u+HqOqqDc/tWUfM6CW/Y+/dGuVXNZmvYaHt4jSfyWMuS2ufN2Zcthbtve/ZLLuZWxFLEUjSSqzGqg0uUKXswta1+2/QZwH9R7b29TwtI1HYAW0uyi5tewueMzd/LipdAKWVC3pHdgQi9OiXJNp3eVLl6mHp0qKBzUazFrc1QDqDfQ9szTZ3k/wATUpkrZACVyugux6crD5XPVK53V1+6SR3DfSP6F2DtxMXSWqgYK4uuYZSR0G3EXnea4BtcXma+S+hWw+elUS32s5qFyTwy69Atpa0rO8O9TNtcU2WqnJvkR7m2vA5R9knS5kt8XHeuhjnBukTPsFtyudc1wOrW3eCAZIf6aqMLEn+zYzA/VNOly/8ACfikWnEY5E4kd0YbGq/CVJa12vfW/fJHY1Q+cNm6V016uuUaf1Nai/xxXHJKVW2OSyRET2SkREQBERAEGIgGFeWFGOLS/AKbD46yqYJjTZXTQjVTrxmw+U/dg16YqIOdTN+8dMyvDYXje+nYZg1ba6PX0Ljjk46wJueuX3yXh2pYgA210Pbl4/DT5SqebX0A46Ads1zyebveb4fnDnNct3n/ACJVo8uTZLX2RcEkZIheiTTqG7K7AnrsTzu8wcSdf8mXvfvyfVHc1sObE+svAN236DKANlVgxQ0yGHQTY/A9M5fpmm5Z7JafVraonoKmvXJbZ2Mq1aFfC03KmsjBDcjKxGo7L9nbImvsmsgBdDrwAYEk9Gg1lv8AJ3unVNYV6qlFF8oPEk8SR1WnNPXJTTid1eohKtxZje2d2sRg2RsTQVBcWBPMfJlupKnpGvG5uZG0yA3KPSPJsTot1GutlY34HTp0n9hbT2FRroVq00YW4MoI+RBEx/e3d+hyopslIKOHKV2pge7TXo7p6c5qCyzxYx3PBjtHZ7lc/J1GU3ClQTzvl28J/S/kq3Z5DAURVWz5bkHiCxzWPzkL5Ntm0lYqoplc3+rFS3R01PWM1REAFhwiE96yhJbXgpu9tfLVQa2seHZ1f51nIuJFrta1tWFtPeHEGde/eHIy1RwXieix6T3SprtqlcWdOwhuu/PYk84acCJ876lp5zuybKHHaWTZGM+kAAWuOABHNNrWv3Sd2/uylZGKgK9hzgBfThfrtKvuenK1sy6qvFhbnN0kHq7Jownr6KDVCjIz3cTyjKa2MagctdSpHB1Ngfj0T1G8NIfaJ/4ryw794JWyXUnX7JA8ZAPsSnYWpr/1AD4Tw9dpqqrFFZ5NdC3wyE23nsKKEnrF/Hols3a2Q6nlavrHtvYTr2BspEpKQovJgCexpPTqtO965Zkna5cH2IiekUiIiAIiIAiIgH4q0gwsZju+e79NcVcU2bN0KUC6W1OZgF+U2UzL/KNTXlkLZOJtnV317FTibdczanits0af6iRx7m7BpvXB5NAVOlqqubHpIXQTWaVMKABwmd7g+0OmlxYjD8iPmdWmjyGjx40zuq+o0fGW8pe3MEBiQbaW6i1+8Dj8ZdZV946N6ygAm44WJ/AESer+jIqq4miOxlC7KbdnqUxpp0qby5YWmAgsLaSr4vDEEaAG2nNRb2426ZasL6i90z+nyzB/snf7j0bhMu3quuIzLyvbydOm3E6ekqerNQc6HumZb37Oqkecc3k7kZg7ZhmNhzeHGbLIb1g5S8SO3cosal25XXhytRHJ7QE0UTQhMt3JpVAGqjLlVlVySS9z0Do+c1FDoJ2uGxYOXcTZGbw4JatB1YXBUgg9RmE4nZ1KkzqUwoXOQOVxQ4cPUprcdxM/oHaI9G3dMVx1KoKtTIK4uxJNPB4enfX/AGtU87vlV7xggkaXuHs5KVAZFVR0Bb2110vrLRIPdL2Ot79pBPxI0+UnJfD2o4ysb5gZVJtxGpvb8JDaAC2X/pFpK72K9Q5aascouctrjtsZG4eqzIoGbW1gvrT5z1P/AKYfw9LTfRkXPZg9EvdOqcWyKmaks7Z9IujzBEROgREQBERAEREAGZf5RseFrKocq3UtTkzY3F7cSOyahKft7AJUoYwsilghsxUEiy30JFxrKrY74NF1ElGxSZWtyNpoK5BPHpctmJ7mY/pNUU6TLdw6WldtDegGUggkc7s4GadhfUHdIaZYrRdrceZ4PWRGK+sqdeaNQDYEGwuevjJeRdcfSP6s/gVmgyLs/O08HygNwCFUm/SCNRb5TuwD3pqesCKi3Vh+6fAzz2Q16Kd05jAbydT8DKhvMt9mVL9D+FSXAyp7wL/5diOxj+dTOkoe5EJuIPouI99D8potE80d0zjcI/R8WOrIfzfymjYc8xe6dZO/6jOfa1YLSYnqmEYzH4dsRUDUqRJY8+oHddB+zmv8Jue2DzV99fzTHKlEf6eK2FvOuFtOjS3bI+NTfJnk8cmnbk4tWpWU5gABcKUHwU8BLLI3Ci2Iqe6skoSwsEiJpH09XsUfxSB3eHpk7M3gZPD16/uj8rH9ZBbue2X3WP4TyPUFm6lfk26f6dn6LJsMehX4zvnBsQehTunfPYMQiIgCIiAIiIAiIgCVnHpejjB+4/8A+ZlmkFVW4xQ60I+dMzj6Ox7RTdxKnNcf/Ea3wfo7NZpGB9mvdMr8m9a5derD1QDe9/ZN430mp7PN6SnrAlOnfwGvWrFrOiReI+sL7jfpJSRmL0xCdqv4S8xnagvftnPsX2KzppTl2KLU7dTMPkxEA7jKvttfoOMHUW/hMtMrW1VvhcaOxj/cBglHtFX8nWqYsf7sfxzRcA16a9wmb+TQ64kddHwv/wB00XZZ9EvcJ1ll/vZ5bb9mOxl8Zj+J03gP/wBsfpNf26PRfEeImRbQH/qD/mk/hkq+zLZ0a3hx9Jf3V/WSUj6P1l/cX9ZIyBYRCnnYg9g/KZB7uj0t+pG8BJonm4nu/gMh93/XbspN+k8fW86mlfk20L5NjLJsYehTuE7Zx7JHoU7hOyewYhERAEREAREQBERAEhqY5+IHWv8AC0mZEUB6aqP3R4NDOrsy7ybNbEt20KvgD+k17Zfsk7h4THfJ4Pp1ug06w/umbBsn2Ke6PCZtMsQ/rNmufzf4jskdjfb0u3MP7pkjI7Hj0tH3j+VppMR20Zx7I4OP94/5jOulOTZYsav3jeN/1gEhK/tFfRYwddM/kb+UsEiGw+d8Qg+3TA+YcQdTwyj+TLWvWXron8y/zmg7GPoV7pWdy90auErM9UpYplAU36R2dksuxPZDsJHyJnWy26SlLKPm3fYnvHjMg2m1t4D2Yqn+OSbBtz2LTH9s/wDv/wDzNL+CSr7MtnRr1M/Sm+7HiZIyP/pP9WPFpISBYQdY+jxP+fsCRWwRrV+6aSdSmWpYlVFySQB16CcGxsLUVazPTamOSIAYi5NuwnSeVqapy1VUkuEaq5qNU0+2WPZnsl7hOqc+zx6Ne4TonqmUREQBERAEREAREQBIqh9Zqe6v8UlZF0D9Jf3V8TAK3u/5OzhcQazVs4AqZVC29e/E9Ohlq2L7FO4eE9aWMp1LhHRiOIVlNu+x0njsQ+gXukYxUVhEpzc3lnfI7aJ9JR98D5gyRkftT1qX3i+MkRPShs0K+bM5vfRmJUX6hPPAD0lUfv8AiFM66uJVWAZlBPAEgE9wPGcmE9tVHaD/AHRAJAyPofWX9wfmP85ISOBtiT20z+DCASMj9jCyMOp2/MZy4bbbtiWpFVUKWAuKuZgADmBy5La9c6tl8ag6qjeM64tdnFJPo+7cHoW7pVcf5OjV2gMXygAzo5S2vNA0v8JbNsj0L9xnTSPNHcPCMhrJxf0n+rHi0kbyOP1kfdjxaSJE4dI/ZX+s+8PgJ7bTPoanuN4TjwbladZha4ZyL8LhemRGxtqtXw9bPUNQhFvfkbAsDe3JE6d/V3ySi2nIi5YaRZ8GLIvdPaeWF9Re6esiSEREAREQBERAEREASKyjzlu1NfmZKyHr1gmIZmICinck9AB1P4wCI3LqtdkscqotuHMIJXIbU151u06SwbD9isre5eKzVnsfWUsArMEQB7WNMiyubg3BN5ZNieyHefEy25YkVUv4TvkdthrBD1Ov5hJGR2215g7GX8wlRaQm3yVxtNlW5K0+gEtaoQQvo2sQGuecuhk5Q+sVO5fD/CV7efFfSaYCscgF8q1ELNnHNWoo4AEki+WWFPrLdqKfxIls/bEpr90iQkdVP0le1H/SSMjcV9Yp+64Hy/wlRcQWHw4/0ibcQ7PdUzG7UwuWo4bmL0gFZPbN9esP3z4CVnCEjaFncFuU4qpUm9MjJblD6MaHgdZZsAPTVu8H5qJdasNZ+xTS8p/s9dr+xfuPhIjeqrbDUu114nKp5jaMcy2HxHRJfao9C/unwkDvRi7YekisFdshBOYZQF9a4BtqLag6nhI18yRKz2M7dk1cxotwvRBtqOJ7SfEycMgtm1Mz0G53Oog8/wBbjfWwFz22k43D4SD7JR6RD0LGhXzcCat+J0troNT8JCbva4as+rXCIHLqwZU0UBQAUtc6Nrr0zvxtEvg63OcAGoWCZQWXW63YEAHrnBsDXD121OY0xnsArZQostkXQcOEtivltlcn8xIuOGHNHdPSfih6o7p+5SXCIiAIiIAiIgCIiAJFVfrQ7UPiJKyE2mzitekFZ+TOVWOUE3GhI4QCJ3YQjF1RmZspfUcLllJzMTcvzRoFsLyw7F9n/wATeJkDsvbNBcVkqUWTEObE5hX0J4BlJyJ2WAk9sb1W99vzGXXNuWWVVJKPBISP26fRHvHjJCcG2x6FvnKS0gd86IzUXNwuqt9kWJX7ZUhPE8JOf0kdtMfmMgdr7aalXH1euw9nRCt5wlwLgEBgD2m0l8NiC9WkzI1Nmpm6Na453A2Jl009iyUwxvkTEjsd7aie0j5gyRkZtZRmp31GaxtxsQwNj0HWUlxGNs6p5+KiqwSwDMCFB5vTmJ5QdihbSWwx+kVO5T+AlJp7VZa2SlWq4RQRpjWZww6kVgbd5fql0oH6Q3Temv6y62LWMlFMk84Ojafsn7j4SD3oU+ZoQSMpptwJGg6dCB3nQSd2gt6bdx8JVdp7YKGmg5GucqMuFKMaoOUc4MtxfvAnKk96aJ2tbXklNmgZsPlvbkdLsrHiPtLofhpJ1uEhsJiGqVKTPTakxRroxBK6jq0kzU4GVy7ZKPSIFKo83dLrnqcplS9O7a20D6H4gzw2fsx6GFZalrlwdHLWBZevmr3LpODbafR1tg/OudUIINjTObiLc83/AHZx7Ar3Vl87L6r9GIe9LnL01eebcJfGL8bZVKS8iRf6Pqjun7n5p8B3T9TOXiIiAIiIAiIgCIiAJAbeRS5zI1QGk10TRm4aDUayfkJtenmrKMzLmRhmU2YX6QeuF2mcZU926pp1wqVPNKZbXDVwWdzf7LMqi57GaXbY/B/vG/MZ5YDduhTOcLnqf7SoTUf+03D4Wnrsk+0+8bxlts1N5RVVBxXJIzi2wPQv3TtnLtQXpP3SouKPvehzqzpRCELz6bKMWdB6oa1z3X4Sw7LYWw5XlbZXHpr8odV9a8kcBgKdlqZFzsi3fKMx5oHHjPm0BarRPa3h/hLZWZgolUa8TciRkdtbjT6OeuvVrJGR22TZUPVUT8wlRaUgYOpUr5qQbHC/rYqm6U6ev2GJCnh0KeEulK4xAzAAmkLgcAbm9uySQWcFQ/SV9w+P+MsnZvxwVV17Ms6sb7Nu6UDedy3JqxpMuRPRUwPO+HQSGsPlNAxnqN3Tm2RRHJIwABKi5sLm2mtornslk7ZHesEXsdQPNwFrKMjc2ub1Bzl9bUywVeB7pH4kfSafut4iSFc8090g3l5JpYWCkbcVGo00NfEU2JfJToKz8pZjfMqjX+0J57BwlZEtUwtOiuZctRRkqNzvtKSxHXxlt2KvolPf+Yz7tj1U+8WWK1qGwh4/j35O5OAn6nxZ9lRYIiIAiIgCIiAIiIAkBvFjUoOlSqwRBoXPAX0F5Pyt7/bM5fB1VHEobd9rjwgH3/xAwAAvi6P9rXwnZu9i1qq1SmQyOxZWF9QTx1n800kJt/LrsJ/Su6uC5LDU06lUfICRUssusrUEiYnPjlujDsnRPjDSSKSO2ZtKmaajNqFAIsdCBrPPHYtWqUgpuQxNrdFpFUkyVnXtv8564QZsSP3V6+swWOPw5LNIveIkUWKi5XUC9rkagX+ElJ4Y2lmQjsgrM2Xy1afVdfvrj8km9y96H2jUao9NaYS6KFJN+BJJMyfb+zzRxNVOgMSO46jxmpeSXBZcIGPFyx/G36QXSilFNF3xAup7pm+K8rVPBVGw1TD1GakQAyvTswOoIB1E0siYJ5YtmcnjFqcBUSx71N/BpKKTfJQzRN0t9RtOuWSk1NaWnOYMWLC/RwtaXSv6p7pmnkRwOXCs/wC3Ub4gWA8JprjQzj4YRU9m740Kd6T5wyEhubcceIM96u89HEOlOmWLZwxupGgveUfbtDJi6g67N8xb9JL7j4TPXLfsgTyIam2Wo8T6N0qIKrejRxPsCJ6xiEREAREQBERAEREATnx9LNTYdk6J8IgH87psW20uRsbCvw/dJzj8BP6CwdOyAdkiTufQ8484yDlf2teq3ztJxRIqOGy2ye7B9iIkioru1qWXEK3QwI+M/Ww0zVqjdVhJbHYHlLa2I1BjA4AUwdbk6k9cEt3GDqnwifYgiY15TNllMUHA9oCNP2hw8ZpO5mA5HCU1PQo8JJ4nZyVLZlBt1gT3SmFFhBJyykj9TOPK/sF69FXpoztTYHKouSDoZo8/L0weInURKx5ONknDYGkjAhgoLA8QTzj+Jlpn5RQOE/U4+QZlvxh8uKVusMPkbywbgYK1EueLG8lttbvJibZxw4TuwGCFJAq8BMkNPtvdv3RfK7NagdMRE1lAiIgCIiAIiIAiIgCIiAIiIAiIgCIiAIiIAiIgEZvPVqLgsS1HNyq0KppZBmbOKbFMosbtmtYWMhtp4nE0WrqhqVEWnhWDOKl+e+IStkajTJzBadNjZWtm4WIlsiAUttq1+TV3qVghOKy8lh6zVCxYebhg1EGyqX4qASE1IBJ8aWLxK1XBav5xUqYQ8iKVU0FXk8P5xz2TkwLCrqG0IHTeXqIBVGxuIavXo0XcnC0qjF6igipWrAth0svrIi3uBYnmfHmw1RqlbBrTq41lWq7V3q06lPjQeyNmpqAuZRoNASADwluw+DSmXKKAajZ3PSzWVbn4KB8J7QChJisaaOJfNiM1HBA0V5O3KV0q40XK5Lu5WjRuBxDg25wkocdiBiwgaqxOJ5yci4orhRSbUVCuUtmINw1y2nAS0xAK3traBfkWz4mlQPKh+SoVeVNRWVUzWpsypYVDwGbma24842lXNewasS1a+TkKi00w3IsRzmS2fMRfnXzaWsJbIgFK2SmLYYQVKuJGfZ7VKxKgEYj0IFyU5renqczT2Y05pll3fxFSphaD1gRVejSaoCpUh2RS4Kn1TmJ06JIR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0182" name="Picture 6" descr="http://t2.gstatic.com/images?q=tbn:ANd9GcQLCeD4yZk_hWKV9OVEA1N6QeMoiHswMKWORGZNKMaC9ejxiRYZ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428736"/>
            <a:ext cx="3429024" cy="5200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ёжик забежал в нору.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49154" name="AutoShape 2" descr="data:image/jpeg;base64,/9j/4AAQSkZJRgABAQAAAQABAAD/2wCEAAkGBhQSERUTExQUFRUVGBUYFxgYGBgaFxcYGBgXFRkaFxYXHCYeGBojHBQXIC8gIycpLCwtFx4xNTAqNSYrLCkBCQoKDgwOGg8PGiwkHyQsLCwpLCksLCkpLCwsLCwsLCwsLCwsLCwsLCwsLCwsLCwsLCwsLCwsLCwsLCwsLCwsLP/AABEIAMIBAwMBIgACEQEDEQH/xAAbAAABBQEBAAAAAAAAAAAAAAAEAAECAwUGB//EAEAQAAIBAwMCBAQEBAQEBQUAAAECEQADIQQSMUFRBSJhcRMygZEGobHwQsHR4RQjUmIVM3KCQ1OywvEHFiWDov/EABkBAAMBAQEAAAAAAAAAAAAAAAABAgMEBf/EACoRAAICAQQBAgYDAQEAAAAAAAABAhEhAxIxQVETIjJCgbHB8ARhcdEz/9oADAMBAAIRAxEAPwD15Fq5RVa1YDWpmTFOKiDUhSGSApwKQp6QD0qVIUgHinimp6QxUqU0qAFSpUqAGpop6VMQ0UjT01AEaanNNTENSinpUxUNFKKelQA0U0VKlQMjFKKlFOFosdFZFRIq3bUSKdhRSRVbLVzCoFatMhopilUiKVXZBJGmpPcABJ4Fczptay8GtL/jA28Z7d6zcWi1IKuXNgVi2AZM9jxV1rVyQAMNmTj8j7UJd1Kvtk4waexsdjLTBxJz+8fnUFGvTzVYapA0hk6eoTTzQMlT1GaU0gJUqaaU0APSmozSoAeaU01KaAHpU0000wHpqW6luoAVMaU0poAVKKU0iaAFSpiapbWKOWFAi+acVnP41bBywp08ctf6hQM0DVbGoLrFbhgaRemgYzGoFqcmoGrRDGmlTTSqiTh9fqGRdwjBE/cU+l8SlQZXPrQHjNw/CbHEH7ZrP8PYBYKkEEfoKndTBK0b/wDxAvEYgxzirH8Ri9aUcnd16RzXP22O8MPlDQQfU0St4HUIR0xUKRe07W1rnA5q9fFGrHa/ialZuyo9q1pGds3LXjBnIxRtvXKetc4pqYek4ods6cXBUWvgda58Xj3pjcqNpW43/wDGL3FOmrU8GueY1Heae1BuZ04en3Vz1jXMp5o0eLjtScRqRpzSms3/AIuvY1B/GOwpUwtGpNMXrI/4weorK1nizOzQSI6fTH79KKHZ1B1C9xWbrfHQuFzXMjxANgNPHXvx+lU/8RTaGLDP8xPFK0gps2D41cJ5ph41cHWsdPEEJgEcgc9xuH5ZqS6gGIMzS3Do2v8A7jfsKjd/Ez9AKyS4qM0rCjRueO3WETHtQD3STyarL1FrlKyqJnmoMM04uVE3KLAsS4RwSKM0/i9xDO4sOxoAtTBqLCkdDpvxKD84itPT65XEqa4gvT2vFzbPzVSmQ4ndbqeuRT8VCM/rSqvViLaY/jNyLL4JwcVzqeKEAR1zHbgfyo3VfiFSpBUgHEnjNYAspcOGcEDtjGBXPq6tv2lRg+w+34m270LAmiLWvHx1M4k1j37CqAwuSCRB7mrLOn2o1w3Nu0/6ZH3rHfMtKujstR44wT/lkjgkdq1fDbw+GsHp15rjbN1halmENx6+1EWr5UKd1dS1kQ4Wjtrl/aCe1R0WvW6u5eKw7d9rtjDL5sZq3we2bCbXInnnpV+tFvkjZI3/AItL4lALr0xkZ4qz/FgGCDVb4+RbWGB6f4tAnWL3FONYvejch0wwPS30A2uXvQOs8YAWZjP1AnMxxEH7UnNIaTNl74FA3/FwpUErDcEmJPSPqQPqK5XXePOo3FSR5pB5QrHmUjsZkH34rF8c8RPw2AJKjaR0KmSCPTFsn0isXreDRafk6nU/iMmQCCp3iZgiQDx1gXBH/SeorK03jbOwYkjau6B1AyAe4O6ubuJhgpAddjLPUydpAPzSSg+p7VPw29kl5UbIHeQdoB9NyiT71hKbZsoI17viLIj3JHkZjH8MQzLHU8IJ/wB/pUWLczAO05wQu9GYRwMsV+h4rIv6khWKk/DMKWMmNoKjaCMYbB67k4NEajWbVa43mLZCkdWCysExAhtx6FtvU0rHRo2dX8NgJ84ceUCSSEYgTxEMB6i3V+h8TuC2STJCjP0MzxxkH/q7msK3cu3i0nawG2BOAy5GObjCRHSTJwSL72tRFZCCDCYJkbc4MGQWMkqJgLH/AEu6FSN3wzxklwGkbtsbsY2y0D0P6iuj+MOf32rz2xcZmL/FgjbBMQByNseUZecTzzkbtbTeNS4G83AJIgQCSABHYZwOY6A4qt1EuJ1bNUTQmh1e7kiRzxg9VA9Ov2on4gJq1IiiQqtBJqbMAKXxgBNDlWQIHyiopek5qu/qsExIHNCN4gCtCkmJ4DNTdIGM1z2o1D3CRBEflWul4xIPPShrXh9y45jlvtipkOznGDgxu4pV2K/hG5H8H3pVG1E5PP8AfvGGODIEQZBAn7zRen8W+GjJbCeYQzNW5Y8AQEcx19utPf8Aw1aZpAgYgVx+tHg0UzlLjRbtlohWOR6z0rYv6l2tquwm2BPGSfUVpXvwxbYATjmrx4Idu3cYND14samgO3aCAXrokQAqhpCyO3Sn1GqD2MwGM7R15o1/w6Cm2SOp9ai/4c3FCWwgxQtZLljckzJt65kfJ27RxM5ilb1xu5dye/T8qOf8Hgmd5nvRVr8M5y/PMDNP1o+RbkR0gt/M7sAowe2Jo63+IU27Q2TwTQdz8LiSN7Fe1PpPwwqkEnI69hS9ePkdhPjV+yLYKuN/of1oGxqGIxntBq/U/hm3kgndMlj2oK5bFpdiXF35IkwrDEjf8swZ/mKuGqnhMMMSa1t4tk7d3BE54MT0xP7xQvjaFXClpQjyHrumCjHjIJSeJ2cdKDeZw8kBhyrbTETJnKspGJB69IoYlr/xLZJPlJE8jHlJHWGAG4ZiZzmtG/JaRBtcN6j/AMNwATOVcoVM+sMQR12+9CX5gmTIYL7gFIn23x96Gb5GSSGLKVEZ6FYIOTkjPp1xR1u6LltVmDvIMxEk25z2xP1obrI0rGvwPP3SB6eRQMdwQ0dZUetLwyGdlkwQATiAp2liDMjc0Y7sY5pngsSFOBvI6Abi8CeD/mKvHJnvR2j06qbibSSVORhVIG14PpgT6kDmahzwUkP4tpiZdVOyzBEx53wzHb0G1Yg8KE75Et3mulhugf5QSBJMgkqp7jcsxyTkxV1nW7kKszMZIzK7t3JG7MuScxx/1QrXL/wwA620O3CCRGRCgDc7nkzxlsyZDi+hNdifXqsLbUvBjas7ScT7iRLOeSAOg2jXNA9zzwtreeCxYnvlQRtEQW4xtA5ih9XIXfvKrECFtp1wu7ce3mOazdVrizM7XAvTncQAIVU46dAAO9bJMzbOjsItokXRvggzOxOpXfAPedomSQSMUz2SLZcH4fG0/KAOuyfpLAMYiSgOea01153De7zIkmQPYTE/WjburuBtr7rREZZoJMc7GIMgkwSZFPa7FZ0PhuseyAzQFwu4kCSTIUIPlwZ28nmetdTY1wYYx7856xXnuntZB+KrlF8vmaLY5MW0UyZM4Y5ye9dB4Rrd0Ah44Bx54gTmP7UnaQ06OnXVlVI3Dmg9aZAhs/rVv/BGnBkVK5+H+orB6sX2KwbRM2472wRVWjtj4xmAvrRa+EGfamueENk01qx6ZLDbujsnCuQBnFX+GmyGlnJUcd65+94be2yORx61nNc1Sn/lk+1aLWT8Cwej2fxFpwIKnr09aVecDxDUf+S9Kq3sWDZLREnPbrRBtQcmqkAkztn2ohHB6ivKbQ6RJbQiZq23b61VbudO/FO2qAbaSQalsVBFzOTUADPFTtRx+xTFu31pOx0WPb2wT1pCKpMnmPSrCUgyQDUgWSJ9K1WTTuJVCPTeZ+5kflWKl9YqQeMgketa6c1F5VgF63TIokMyj/crEL6lkBj3IFcF4nctTvRkJUmXtsoLGTyuA08yCp5612Wv1F1kO0WnPdpU4/3CQT9q47X3YbY6or/7n5nMqyIDx1BPrXXHZ8UDWMUc9f1OdwBQzxBAI6xxAPPAgxHWibelcvba242EmCCCbbdc9j/pnv1rRvaJw0IgZD81vcGQ9yswA3sVPvUG8HNvzIWg5Hf2McxUS1fBvGBja63FxZyDAzMeXBU9QR0PaOtE3U22lITcP8/d/wBwx/6lP0rSXRpdklCGOSMxIgSOx7fSqlu7GCcjEeu4ooP2M1m9VukXsAb+qxaGFnLRliZLH0EswjtE1a/ieAEIUJ5ck5I5ZmBG6IAHqDEc0rdlGs3CIUIzG5deAqj5US2PmdiB04n61n2PDme0rIjqBJLqoLOTEKJIAAjknngCt4pPkzlg0H8XSfIC1wwN5OeIkD+H2Vh0qV/SXGUbRaX/AFMxC/fEE/Rz61gMzFvh2kuIxObjuJ+yAAfc1u27trTKC7NfuLGXcsqnrtT5R7mTWrSh/pndkNJ+EdVqHlRddR8rMoFsf91zaI+g9q07f4HWyd2p1gbvbs/MfTeYCj2BrKv/AIzu3cBiAOMmR9zNZ9y4zcsc+tDnPjgFGPJ2Fz8YDTg29KqWk/2zJP8AqZz5mOOWJoDW+PXNTZdboS55fIYl1YcMDJbaOvcYrnToQuXeF9evtQWlRS52pcY9PMgx6KymarTg+bFOS4oKsC67bd52mSeI7cEEj0gGtbw6/DBtrEKQN7b8gR1C7Y6AQKwLulZDhGzyGO0xycETHsTRWm1yrGFTbBhBLE9zu6fUVs1ZkevaLU71BBxHcE/lirheIrlfw/4wLgWX+IxkzztGMYMA/n71vfH7zXjakNkqJLwxpxfPFUpd6TSYQTPNRQUy8Xvaaq+MZqLIAJmkXA6iigJh/WlQ5uD0pU6C0BqwiBHQ55nj+dQGCJGDPFBabXQCHEN9x9/3xVy6t4mJ+nf0oaCgy1cgzkVa5MiYPafyqrT6ksJOBxkZJpLcwZBJ/f2oyNlyAkGDx2GaVy23Q+tWWrWCw+eOP0x6xFRvXxtEc9Z/rR/YqxkqVDCtuDbpEA8RzIojYCsmMd6q00BvlExV6uvae+PvQ6KTQzWlyVySDI4qSsY29SOIqpWAPm74q4Ek+brHGPanQA+v0DmAGNv0mI94z9OKztXojp5c3TdJmNx8hPb5ZH1rXJUNuJn3zNAeK6P4iQTE49D7iPT0q4TfwlxkkzC0+oN5s2UQiMCFJzByFHcYPvWodGQByBmZ6cHJ6CCc8CKz9TbKgAfOACDxK8ZE+n5e86em8ZDKB5t2N05jHPQ9ZB+hNaTijsiyq7ooUwfNj0OOfyn7CrbXgCm2rbRPPPclv7fWmumBMZWY7HHH2/nVek/EAC7STumAPT+lRRZzni/gRVNoz2Hvnj61yeu0xUlJ4wP3/OvQfFteCoacx9IMmYrivF9YGOIAHGMf3rs0G+Dm1UgLRWto5PtFPq7T/Mcf9Rj7DAqVrVCPb99qtt35BgH3UwfqAc11d2cxmWtSy8RWxpbxIkjNLTae1EswHvSveJ2lB2DceAcAVE/dwiljsp8Vu+eNxhVXGCMjMj+ftQa6hgIUmB9Y9hOKH37vMSZnNOTMAdP2M9frWyjSozbthdvVXBJln6zuKkfSf5fWiLWld5eLnMncBn/9mJoJNTHSJ5yYnvHT86stMBnaWP8AtIEfQz9o+tFAdv8Agm2JILQuCQSZ9Igj+dd/bA+leafhXV77iqxYAfwhZx3MkgD278V6KtxZ5x0ryv5K95QzICZmIqS2SQWnEUxsKeuZ6HvVb6oqCoSBwTXNQnRYjDk8xSTw4MCxFD27yMpBGf3mnsa0KeSR74pqqGtvZYNFb6xP1pVJtbn5o9IpU8l+0wyUB2YMfnOBH3q27ciORHQZJ96pv3SpmELDifYcHt1+tSBYwoAzMwOvMfePypujNyCk8wxPvn95prt6eMcnPYdaXxsTMngAY9v0io2R/qjH5cxE9f6VNqxuiS3WZQV569JHp6irDcnPoZBHf2prmuUBsDBgAkdREYoa1qmgsgB6ccH+tVYsBLX8GQeRHf6/erE1QXmcmMA5MTihdjFV3j5vy9+3oKvs7yoUKQRkT78/Wp7HSse1rpyySAfvHSirjFoIkSJ+n7NDfA2+sdO9ONUNoVjEfxcgE/pVLOBJXgldtCFPy8A4nJ644qu/fMHgBcZ69iJ65xVzXPMdsmBzwDjqPXFUWVDiXKjvyKlYY8JmJ4poVvWVcbkdDHzTIPMx7H7diYwr2qa2yAyTgGOvzAGe8EfYVvXNdbuBxbgbHKskERGA2BG0x9x71m61BC+pI/mP/wCa7JYeTsg7WCyz4wEMmT78fr61navxVSzFRk//ADVGvs55kDMj2z+v5Vn6Zf8AMIxBEff+hpwgmrHOTug/Uapo6t/f9j8qydUm47v2K6G9ZdVi2rXGb5VUTgCScdOTPpNcxe1F0XGV1hlMHjyk94rp0o2rRz6jzQ122NvGe/8AWqNNcKNMwOtG2E3/AMsfuD7VVftRjj36/wB62T6MWXuqm2ScScdp+tZdlftRl0/5JXpIPt0oC3cppCGAk7SQIJg956E0gIPMR+4I6U1xPz/UY/nUd/Xhv1/v/SqEXhY/p+5BFS02pgwVAHUgR/b8qGS4Rx+Xf2om3qiQ0/Qx17SO/wBqAOn/AA1pTduqGcop6gLmMgArz716LptNnauY9IiBmvOPwU7G6ux3Ug5AbZI7COftXpdi1AndI9TnjgREnpXnfyX7qNI5Df8AELtiBMYzmhNTfBJXJ7xxx+dM16WBwBmD19aVtwSSu0Z64A6HJ5M1yGraaGsaVYgEAnkE8DvVZshMDzAHkRn1in1tgxKwd0Y/Whm0bKQSYkTHYesd6lmTx0Ef4gjkT9DSoIO/8MkdME/nNKjAt4OjCQSPMRtDAcRkAn9D61G5f23BumCrEkekYx15qVjaoZmwIG2VggENBM4HtTC4ApuEHAbBJG4icrIMCTnpmm8slc2yaljmAsbiST8wgNI6/wB59ZeyxZWYqRPlUT1jnsIFTTcZJtXew46fT3zEZ9RVlp2Q4tHdMKzMpmZHlgRGJx/MS1puuApspTSrwykHjGDn16560W9lrbC2g2ryzTnHJ9M+5zVM3AT5HJaZEjEQTyO7gc+lWqzsSTbbGD5k5jdmR5cAnp1pqMvA1gSWADIZmYHocY5/rUr+9iFDEMTz+vFUW779bNyCGxuHGFjiR8wP1BphflQwtsVYFp3DoG75A8j9P4TSWm7toEE/BgYaTxAGJPvilZkY2nuAwxjHIGatNlmEgFVCiD3kZWf9WTxSsWSow7HrBPlgmIj60mqY0idm0WXzFAehGRjof0rPu+DszFw7DuJx9ozRK6uCQmQJ56z2kcziqxqMASPM2VmO2ATknuKfI2lIEfw4fFe4iwXADnvggH0M49QMzWdqtCSMDhse+QT+VdC7nbCzDZ+0j+Zx/WgblmMxJE9fQyfvNb3wdemqRy+s0hUsOoxQdrTLvG6ZOT/eumTMkATIJnooz+pNZPjbgEMoGRMx8xP8hxWsc4QSBPG0dkZ7RIW2sYMHO2M9+a49bVzfLTPWTJJrZfUbid4Yd8/sfSk+1R0zwf65/SurTuKo5ZtSdlOm3cDHfFR1IzBMn95wKsN2BJiPT+hrN1OphsZH74q1yQy3U6vyD1kfv996E09UkzzV9ox+/wAqoknrOAvQZ+pOf0FUi3InqPzFW3R06T9v3n8qil4byYx29+aAFbsT6kfp/SpG2VJIEjqKqPpyD+RogEsM5jP+4R+ooA1Pw5pDcfyusgSAZE+gIEV6ZoNK2wsxYAxA5JgcD09e1ec/hy4BuYsMQYjnaZBjAJ9c+1d3e8ZtknaWzAGCAPvx715/8m3ILo1UtqCWfOMcYnt9fvWfpL1tnuAwdrDaIwRtBk/WfzoLU+Ji2Flp3Exk4GIgxHXmhTripciIIicdMx1/ZrnaYKXZ06MigYaZmJAH0mqNfEDyzEeXd5STk/asGz4xuO3lyJE5BgYAjgGrbF1mhmXAywnODkc9R+hpKLDe3wbaXDA6YGAYA9BilWXc8SuSYdgOgHApVe0fqIrW2W8wwSMrORPAOwkznv8ApRttJUqRtDDYc9YGVk5HOfRvSbvi7UV4uFM8xtBOMgCYIIE9c9qqueNLZywQu0NtBDHaRwBjnn+dZpUzRRJ+Haa4G3m7cYbdiyPqOxyVB7eWrLehaIa6QAsJwxAhVx1nyrxPHvQ97xs35ICoFJBUcztHlxIkY3RIzk8VZYfzRJ3hDIJXcu3PTvkj2HetHNp5F/RdY014PIe407hm3MAwSeR1Xrj+TL4HqNjKrXXkncCVXLQCc+laOl1tslT52IHlAjjoSBxOeftV93xZlJYKwQwImCHwB6mc/aqt+TSksmGfCbzMVd7u5FII8sFbozOY6Rz0HpRLeD3BuAdlUiOFGMyOx+dsiOTjNF+LeJDeGWZyGMDaQyqYnqRIOfXtVHw2YeUnaoOAPLMZ83MeoOKTkwpFuxmCFm8owVKrJjqsiDMxPE1G5od5HxCPhrnJKnEnzEQI6QKoTXuly2FQsgBB3MN8iZJmQTEE4A6CKD1Wtu3geFVSMMDkxiOBjPQVi02xUy/W6e2POxBmIURtmSAA0yRihxqbdy4lvapYkREz7ntH9KSWi9oI+4XHYSyFekbY3YB6cie/Wl4H4dsc3GG0IIIx5nOJJ5ke55xVwjJsNjvJvXLAEKIrN8YvpEJA6Y7+tU+JePKgywJM/SuS1HijM8Lxye59Oatab7Orckg27qOFnymc/wDqx3jv3rKvXoJZo6iSQ2cmT0mO3arDcCydwUx15xH9PzrD1WqBJIkzmSMg/St9OJjOQ/8Ahgc4+8flVh0WJgccif6xUdNbYt1g9f7fyrV+CwAhQ8Z5jHrnHFbS1KwYVZyt8liFUUDqRBgGT1966jXsDaJCIpzJUT22we/P5Vy17Tkd+/8AWtdOW4Uo0T0+nL56d6a3ciirOuIt/DUJ6kAyYnqT6/lQqWpq1fZBM3ZMd/8A4/pUCnWmuWiM1NLk/WR+/vTAlMGRHQj61Zp88Y/SqmOOPrRegEEMORx6f1pMDpPC9J5d21WjII5J5zHQR+dGXEDEHcFiDtPPSevWgdFcwYXy4mDGegI/fSi9NpF+GWgAk47HoeOe351xTWbJqyyWMrICHnzAGBxtxPWq2siPmIBYQQBkDJifaKRuBeQM8xyZxxVl5WVtxAIbaIIztHlBxMZPHvWKi+yadFLMrGVhiGBxuEL1xiCMcUXYulgdjoB1wB9Zjn3NVXrlppELA5PI5IjIIP8Aarhd2SSsKI4hTJ4HaY6VddAl0WC8wxk+oYf0pVB9WGJMsJzG7j86VLYX6cTebUBk+ErKrGPMVJcZ3BQTjqTnjFU3vBUIi6NwUCTIOARz8sExE8ZHvWO2juhGuK5gkb9rNLbsg7YJiccTkc1oaiwLan4ilgqIwDsAd22TtYZDAzyKzao6G654D9Jahgij5l8pxgYbJGFkYlZ5GIFLxDQuhbcDJ27IaZBZR5sGDkjJPM+pxRrQ7bW2naiiJgmOYHU8DpxW7pr6lApZgVgeVys9yDHM8DHHpWKXkmMl2DWbzDaBLSVXdAOGzBmQ4BGScfepajwvawQXCrSSQN3JwAVA6AE8Zk0S/i122Isgu0sGe4W3KomQBmDzk8T977F8gAuykTgi2PLAnzNJ2xujGT276cKylHFGe9q8SxuAMpaQS8dDiCfMcnv+VFrqzHzqYgAlo8o42qAZ55jnrSsaC0VNwbTvYtydzEzER183oBMQKgxBY8qDuSD/ABKAp3rPQF/pmnYcBOnvAscOZwTAAjrEkUJd8SlSxJXa0W5HkIjJY+pgSJ4iDxRd2+Fsn/WwCjB/1ZWR06+0VRb0yMACp2WyAABJYxnEYMRJPEn6qTsdpol4fqx8M3LikBfLk/MYB8vIOBJIxEGax/E/xXtdrTW1gqSuduwkkgiBDSI/eK29RohcXzlFUA7ACoZMx5RMzMTOT60Fr9Ntm0IZdu07tjhCFZzCASNwZBwIGcZlQ1PTdi3Vzk4C74szh5wsgj3GMflVmm0Oouf8u2/EzEY756etdO2itKwNtEBA8wjqGGfNIXDHgRJFaGquk2DuuLtG2Z8gGT1KjPoJM5rpeva9qHFqT5OS0v4X1F4yxCgcliDiQOB6kVLX+CrYfaCWjBPEEcR9j9IrTt+IqAwQMF3c7i0yZkMYkYxQ2uBdTgySDPfMEgdeMClvleWaKKoy9BrmRHYW2cfEI3x5VhQYLegkxjr9Hv8AiYLllbdxu3CBugTtAGADIHoKH0j218rrcdizDaABHQmcmR+VE+J+Gi0m9AjAwCw6gmAccQQJ9SMmatqO7g5+CV/WFlIERHbj2mlqNL8VVVnteYDzQ3lBBAkKCSeOJ6VX4a7AbRbEMrkGOYUkZGAJgcz7UT4QLhuB7oCqgdyMnCAniSBnt2rNpxyui914MzR+EIty4OqysgyJBIOPp+zQN3R7Se2c+3Na2k1alrj3Axt5iMT3J+sVQpncIMcREx6zzW0ZyvI3GNGFqmJFQfT7dvfk+nYVq6myqFSZgnoMxjkUv8JKu2M4XPJ6nMR1/Kunec7BFiIHWfbt+/airFvvAA57z++1W2NDtG4ycYA69/eJ6TTmUHAEdWMqDH6+lLffAVZdpPDmcyCQvJGSzegA7960L965wV2qsQMQMcesc56ms+1buHAZgMek9sfyijNIm4hVBZZknOTEEyev6cVjLI1XBZoNdDnyn0805iSS31+kUTc1bMSxyOMMDz0NC31C+XBJEMcr3IEx+4px4TKLBUw84bHG0ZIHrzU4ZNBwvDHkt+w3E+kEsRUr14sZgyM5g8kSfKOue/FAvauBVgBid3WIGIx/FycUQLBUhQSxBiZ+pHOO0nnFTKSWB2i66LAMFpOM7T2pVe1i2TIuXVnoFVgD1zKzn0/rSqNy/WO2Q03jRXfG4YJyCo6DrHpmnt/EuBxLAiD38xYEeXH7E1o660RcXI2tlZyDPrmIzRVvT3UXbc2EucQsgL3YDJJxIMDHMVk2kWvCMmxogiq78mATIweYnMnyjyifmzFbml1doRaeC4AVixYDkQPIQNwUd4kxmJoa7omkMhe8R8pKoFGeyjAHMluaEt6cO3nFkBSSEBJ8wgebb5SY5jiIEVm8j20jY0+jhlJ8rFiH2E7XBEKw3EkgYxM89srwu5bbajsq/GWSGbJksVdJaAf8ziM+aZBFC3b1mykbklVZiZHbGAdpbCgKO8Rk0Ve0qfDR7X+Edth/zW2hoIiP9Sk7jkzyfemmu0Wk3lcAdl0lfhsCtt/h/FIIQFTuYoBO3DQCepERydLW6m0otJavI+4HeCxhZKwpW2CSQu7vkLxmswaRwos2kEk5AjbIwO3PAgHkcZrWseEi1aVWhrqtvuODFtDxtUyAec9/blWkVhqwW7eRGU3WiFDCZncYCgTjKg88bqh4fqfjXGtvtAVNyDcQCpI2xDTOZIwTBMmIrL8a1u7U/DUfOonEnIiQWwMgjMZb2i9daCuxCAFkFT8xBEAEwDzPlIJODk02topUgnSv8S+yyVWVj0+UkDnjOe6mr/ENclu6CLZcMd6OCPLJIhjInaBxnkHJmuev6rY5uAbGyysDgkk9OWEhp7TWrqAfhKHjaWdlVBvw0EAFgFZQc56cRUVmzOMlloF8XQksVyCTtJE7QTuCkwCSOJ5IHrVL3UFoNfUOttCVtxPnBgSR6dziT0ovU6kq0/5gYyzFSXhZjhsFeCV6b+CZNRZFMq2xCpBn5rZBOAVOVmcjI7U02ibcZWYNpGhCRN2/A2j5LSFsSRIB/in0HrMhcAfySRbIzgg7SAQ3eTGD3FbOuQeRQm0bWDmY2m2xQbdvMK4gRJFwHoKBGlCoWRFKLsDkE5GSWZl7xghQIcVpJ3wbSV8MxtRpzqGubbZa3vkFRBQn/wAN+omAAeuOvGtpPD9tt7bC6rkE7bg2wpwSDI75EcTWvpbqr5rJNtTBh2UqMEk/FwUGCAGETPsMTT6db1xrkBI8zieVB+YAGATuAPcnBxh7m1Rm0CYtnbG0eZW3QApAzk4PJ7VHT6hyjkKAhhWgCW38nHzLBExwCKva01y5MoUMNJ2hgAB80jcYA4FE27ltkU25VwDgRkGT5gIgZIAie+ad4sEnyZ2t0sXLNnaCSdzgcSMhZHPmB4646VTfRVUn5Wk7VkjI5DdTkfvoaNKLpMskjzBW8pIgAQyiYgCJx+ZoPVeDs7BALeJY+Zd7SYCgQD347mri06yEm5YQNoLnxG84EsGAHaAvHWTJx6U72DnHyxmMbmJ4PXgj/trWTRJp7ZAeLkTAh3tqfLJVchjAPOJnpAq1era1aRQUWWO4lABIUBQFbjBb71o5W/aZPDyAWQNwEs3eYhSOQPaRnGahcurvC43eq8E8w3f9k0XdsXnSIhOd1pEJz32gRQwgZDZ4ZbtsG25EZYSSp6yM1aDkI2uzLu9p3QOY+nEzWivh+xW2lBklvPyDmEE4PSAKE0cpp3M7ip3bZOR5QdrEf7umMGe1W6OwLqYLBWONwhlIM8cQeMYmOJAGTbBWkW+IaDr8a2SVUqkvuCnAJbaFnnr0xUrWg+HJJO47iNufIFnMkRMjk9PtfqdGki6zYW0i7eASVnPQ/N+4q/46MpJV2kFmIwQoGeQcYiYkfas9z4E8vBVeu7bAa2oLqwCx5iIB3cYJz2xVduwVuEExbJYZw8lOgAzBPI6r97b6KlgMji2FdTDDeADI2kN+vv3qjUX1AD/MWhUgqQxn0Gc8+sCimlgapGhZstA2gEdDH8yRPvT1nXLiAne6huohsTn/AFU9Y+79QWdFazpkJ5D49MdKr/E15gFAYgG4sgEwcjmlSrSfL/1fgpclXjDEWiJx8UCOkbSY9q529dIsSCQd0TOYkYmlSprkI8kPG7Cn/HMVUlAuwkCV86DynpjGK1//AKcWgdOjEAsbrCYzBKgieYjFNSrRf+X1X2N/nOl/DFofG1TwNw4aPMJS3MHkVhaO8z2b+9i0Bo3EmI3nE8cD7UqVcq/4NcBN6wp1BlR1HA4lhHtHSr7aBdPdKgAi28EYjK8RxTUqqfZhPkzb9sfD4HyW/wD3n9ST9TWv4XbHxAsDaoXaIwPKpwOnNKlWE/l/0p8R+gM+pY3VJZifigcniC0e0gGPSmv3mOsYEkjZcwSf/MT+p+9NSrR/E/qbS5+pX4vcP+GsNJ3bj5pz/wAsnnnlVP0HahbqgXXgR5r/AB6OI+0mlSqp8Mz+UHds3V/hBuQOggmIHSOlZ+kaLVwjkqJPX5lHPtSpVceWP5QHxU5uehWPT/LtnHbOap1A/wA/2Dx6RbxHtSpV0af4/CIfDH8RH/4/Rv8AxgON38WGaM80drrSm0jEAttndAmZXrz1pUqfX1f3HL8Iy9Pq3LrLsYIAknjGKnrM2c5/zW/VqVKq+Zfvkxn8RFca9QMD4qCBxG5RFE7AVvSAYuPE9MLxT0qrpfQa4KfD7hJYSYjjpknpXQeGWx8WxgfIenoaVKsNXn98Gi4B9QZOnB4PTphBGKz/ABC6WtXSxJIJgkyR0xPFKlWWnyv3tnOuP3yWXrh/wlvJy8H1ADc0RpxG0DAFpoHbztx2pqVXL4X9fuW+Ci+vmNKlSrKzM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156" name="AutoShape 4" descr="data:image/jpeg;base64,/9j/4AAQSkZJRgABAQAAAQABAAD/2wCEAAkGBhQSERUTExQUFRUVGBUYFxgYGBgaFxcYGBgXFRkaFxYXHCYeGBojHBQXIC8gIycpLCwtFx4xNTAqNSYrLCkBCQoKDgwOGg8PGiwkHyQsLCwpLCksLCkpLCwsLCwsLCwsLCwsLCwsLCwsLCwsLCwsLCwsLCwsLCwsLCwsLCwsLP/AABEIAMIBAwMBIgACEQEDEQH/xAAbAAABBQEBAAAAAAAAAAAAAAAEAAECAwUGB//EAEAQAAIBAwMCBAQEBAQEBQUAAAECEQADIQQSMUFRBSJhcRMygZEGobHwQsHR4RQjUmIVM3KCQ1OywvEHFiWDov/EABkBAAMBAQEAAAAAAAAAAAAAAAABAgMEBf/EACoRAAICAQQBAgYDAQEAAAAAAAABAhEhAxIxQVETIjJCgbHB8ARhcdEz/9oADAMBAAIRAxEAPwD15Fq5RVa1YDWpmTFOKiDUhSGSApwKQp6QD0qVIUgHinimp6QxUqU0qAFSpUqAGpop6VMQ0UjT01AEaanNNTENSinpUxUNFKKelQA0U0VKlQMjFKKlFOFosdFZFRIq3bUSKdhRSRVbLVzCoFatMhopilUiKVXZBJGmpPcABJ4Fczptay8GtL/jA28Z7d6zcWi1IKuXNgVi2AZM9jxV1rVyQAMNmTj8j7UJd1Kvtk4waexsdjLTBxJz+8fnUFGvTzVYapA0hk6eoTTzQMlT1GaU0gJUqaaU0APSmozSoAeaU01KaAHpU0000wHpqW6luoAVMaU0poAVKKU0iaAFSpiapbWKOWFAi+acVnP41bBywp08ctf6hQM0DVbGoLrFbhgaRemgYzGoFqcmoGrRDGmlTTSqiTh9fqGRdwjBE/cU+l8SlQZXPrQHjNw/CbHEH7ZrP8PYBYKkEEfoKndTBK0b/wDxAvEYgxzirH8Ri9aUcnd16RzXP22O8MPlDQQfU0St4HUIR0xUKRe07W1rnA5q9fFGrHa/ialZuyo9q1pGds3LXjBnIxRtvXKetc4pqYek4ods6cXBUWvgda58Xj3pjcqNpW43/wDGL3FOmrU8GueY1Heae1BuZ04en3Vz1jXMp5o0eLjtScRqRpzSms3/AIuvY1B/GOwpUwtGpNMXrI/4weorK1nizOzQSI6fTH79KKHZ1B1C9xWbrfHQuFzXMjxANgNPHXvx+lU/8RTaGLDP8xPFK0gps2D41cJ5ph41cHWsdPEEJgEcgc9xuH5ZqS6gGIMzS3Do2v8A7jfsKjd/Ez9AKyS4qM0rCjRueO3WETHtQD3STyarL1FrlKyqJnmoMM04uVE3KLAsS4RwSKM0/i9xDO4sOxoAtTBqLCkdDpvxKD84itPT65XEqa4gvT2vFzbPzVSmQ4ndbqeuRT8VCM/rSqvViLaY/jNyLL4JwcVzqeKEAR1zHbgfyo3VfiFSpBUgHEnjNYAspcOGcEDtjGBXPq6tv2lRg+w+34m270LAmiLWvHx1M4k1j37CqAwuSCRB7mrLOn2o1w3Nu0/6ZH3rHfMtKujstR44wT/lkjgkdq1fDbw+GsHp15rjbN1halmENx6+1EWr5UKd1dS1kQ4Wjtrl/aCe1R0WvW6u5eKw7d9rtjDL5sZq3we2bCbXInnnpV+tFvkjZI3/AItL4lALr0xkZ4qz/FgGCDVb4+RbWGB6f4tAnWL3FONYvejch0wwPS30A2uXvQOs8YAWZjP1AnMxxEH7UnNIaTNl74FA3/FwpUErDcEmJPSPqQPqK5XXePOo3FSR5pB5QrHmUjsZkH34rF8c8RPw2AJKjaR0KmSCPTFsn0isXreDRafk6nU/iMmQCCp3iZgiQDx1gXBH/SeorK03jbOwYkjau6B1AyAe4O6ubuJhgpAddjLPUydpAPzSSg+p7VPw29kl5UbIHeQdoB9NyiT71hKbZsoI17viLIj3JHkZjH8MQzLHU8IJ/wB/pUWLczAO05wQu9GYRwMsV+h4rIv6khWKk/DMKWMmNoKjaCMYbB67k4NEajWbVa43mLZCkdWCysExAhtx6FtvU0rHRo2dX8NgJ84ceUCSSEYgTxEMB6i3V+h8TuC2STJCjP0MzxxkH/q7msK3cu3i0nawG2BOAy5GObjCRHSTJwSL72tRFZCCDCYJkbc4MGQWMkqJgLH/AEu6FSN3wzxklwGkbtsbsY2y0D0P6iuj+MOf32rz2xcZmL/FgjbBMQByNseUZecTzzkbtbTeNS4G83AJIgQCSABHYZwOY6A4qt1EuJ1bNUTQmh1e7kiRzxg9VA9Ov2on4gJq1IiiQqtBJqbMAKXxgBNDlWQIHyiopek5qu/qsExIHNCN4gCtCkmJ4DNTdIGM1z2o1D3CRBEflWul4xIPPShrXh9y45jlvtipkOznGDgxu4pV2K/hG5H8H3pVG1E5PP8AfvGGODIEQZBAn7zRen8W+GjJbCeYQzNW5Y8AQEcx19utPf8Aw1aZpAgYgVx+tHg0UzlLjRbtlohWOR6z0rYv6l2tquwm2BPGSfUVpXvwxbYATjmrx4Idu3cYND14samgO3aCAXrokQAqhpCyO3Sn1GqD2MwGM7R15o1/w6Cm2SOp9ai/4c3FCWwgxQtZLljckzJt65kfJ27RxM5ilb1xu5dye/T8qOf8Hgmd5nvRVr8M5y/PMDNP1o+RbkR0gt/M7sAowe2Jo63+IU27Q2TwTQdz8LiSN7Fe1PpPwwqkEnI69hS9ePkdhPjV+yLYKuN/of1oGxqGIxntBq/U/hm3kgndMlj2oK5bFpdiXF35IkwrDEjf8swZ/mKuGqnhMMMSa1t4tk7d3BE54MT0xP7xQvjaFXClpQjyHrumCjHjIJSeJ2cdKDeZw8kBhyrbTETJnKspGJB69IoYlr/xLZJPlJE8jHlJHWGAG4ZiZzmtG/JaRBtcN6j/AMNwATOVcoVM+sMQR12+9CX5gmTIYL7gFIn23x96Gb5GSSGLKVEZ6FYIOTkjPp1xR1u6LltVmDvIMxEk25z2xP1obrI0rGvwPP3SB6eRQMdwQ0dZUetLwyGdlkwQATiAp2liDMjc0Y7sY5pngsSFOBvI6Abi8CeD/mKvHJnvR2j06qbibSSVORhVIG14PpgT6kDmahzwUkP4tpiZdVOyzBEx53wzHb0G1Yg8KE75Et3mulhugf5QSBJMgkqp7jcsxyTkxV1nW7kKszMZIzK7t3JG7MuScxx/1QrXL/wwA620O3CCRGRCgDc7nkzxlsyZDi+hNdifXqsLbUvBjas7ScT7iRLOeSAOg2jXNA9zzwtreeCxYnvlQRtEQW4xtA5ih9XIXfvKrECFtp1wu7ce3mOazdVrizM7XAvTncQAIVU46dAAO9bJMzbOjsItokXRvggzOxOpXfAPedomSQSMUz2SLZcH4fG0/KAOuyfpLAMYiSgOea01153De7zIkmQPYTE/WjburuBtr7rREZZoJMc7GIMgkwSZFPa7FZ0PhuseyAzQFwu4kCSTIUIPlwZ28nmetdTY1wYYx7856xXnuntZB+KrlF8vmaLY5MW0UyZM4Y5ye9dB4Rrd0Ah44Bx54gTmP7UnaQ06OnXVlVI3Dmg9aZAhs/rVv/BGnBkVK5+H+orB6sX2KwbRM2472wRVWjtj4xmAvrRa+EGfamueENk01qx6ZLDbujsnCuQBnFX+GmyGlnJUcd65+94be2yORx61nNc1Sn/lk+1aLWT8Cwej2fxFpwIKnr09aVecDxDUf+S9Kq3sWDZLREnPbrRBtQcmqkAkztn2ohHB6ivKbQ6RJbQiZq23b61VbudO/FO2qAbaSQalsVBFzOTUADPFTtRx+xTFu31pOx0WPb2wT1pCKpMnmPSrCUgyQDUgWSJ9K1WTTuJVCPTeZ+5kflWKl9YqQeMgketa6c1F5VgF63TIokMyj/crEL6lkBj3IFcF4nctTvRkJUmXtsoLGTyuA08yCp5612Wv1F1kO0WnPdpU4/3CQT9q47X3YbY6or/7n5nMqyIDx1BPrXXHZ8UDWMUc9f1OdwBQzxBAI6xxAPPAgxHWibelcvba242EmCCCbbdc9j/pnv1rRvaJw0IgZD81vcGQ9yswA3sVPvUG8HNvzIWg5Hf2McxUS1fBvGBja63FxZyDAzMeXBU9QR0PaOtE3U22lITcP8/d/wBwx/6lP0rSXRpdklCGOSMxIgSOx7fSqlu7GCcjEeu4ooP2M1m9VukXsAb+qxaGFnLRliZLH0EswjtE1a/ieAEIUJ5ck5I5ZmBG6IAHqDEc0rdlGs3CIUIzG5deAqj5US2PmdiB04n61n2PDme0rIjqBJLqoLOTEKJIAAjknngCt4pPkzlg0H8XSfIC1wwN5OeIkD+H2Vh0qV/SXGUbRaX/AFMxC/fEE/Rz61gMzFvh2kuIxObjuJ+yAAfc1u27trTKC7NfuLGXcsqnrtT5R7mTWrSh/pndkNJ+EdVqHlRddR8rMoFsf91zaI+g9q07f4HWyd2p1gbvbs/MfTeYCj2BrKv/AIzu3cBiAOMmR9zNZ9y4zcsc+tDnPjgFGPJ2Fz8YDTg29KqWk/2zJP8AqZz5mOOWJoDW+PXNTZdboS55fIYl1YcMDJbaOvcYrnToQuXeF9evtQWlRS52pcY9PMgx6KymarTg+bFOS4oKsC67bd52mSeI7cEEj0gGtbw6/DBtrEKQN7b8gR1C7Y6AQKwLulZDhGzyGO0xycETHsTRWm1yrGFTbBhBLE9zu6fUVs1ZkevaLU71BBxHcE/lirheIrlfw/4wLgWX+IxkzztGMYMA/n71vfH7zXjakNkqJLwxpxfPFUpd6TSYQTPNRQUy8Xvaaq+MZqLIAJmkXA6iigJh/WlQ5uD0pU6C0BqwiBHQ55nj+dQGCJGDPFBabXQCHEN9x9/3xVy6t4mJ+nf0oaCgy1cgzkVa5MiYPafyqrT6ksJOBxkZJpLcwZBJ/f2oyNlyAkGDx2GaVy23Q+tWWrWCw+eOP0x6xFRvXxtEc9Z/rR/YqxkqVDCtuDbpEA8RzIojYCsmMd6q00BvlExV6uvae+PvQ6KTQzWlyVySDI4qSsY29SOIqpWAPm74q4Ek+brHGPanQA+v0DmAGNv0mI94z9OKztXojp5c3TdJmNx8hPb5ZH1rXJUNuJn3zNAeK6P4iQTE49D7iPT0q4TfwlxkkzC0+oN5s2UQiMCFJzByFHcYPvWodGQByBmZ6cHJ6CCc8CKz9TbKgAfOACDxK8ZE+n5e86em8ZDKB5t2N05jHPQ9ZB+hNaTijsiyq7ooUwfNj0OOfyn7CrbXgCm2rbRPPPclv7fWmumBMZWY7HHH2/nVek/EAC7STumAPT+lRRZzni/gRVNoz2Hvnj61yeu0xUlJ4wP3/OvQfFteCoacx9IMmYrivF9YGOIAHGMf3rs0G+Dm1UgLRWto5PtFPq7T/Mcf9Rj7DAqVrVCPb99qtt35BgH3UwfqAc11d2cxmWtSy8RWxpbxIkjNLTae1EswHvSveJ2lB2DceAcAVE/dwiljsp8Vu+eNxhVXGCMjMj+ftQa6hgIUmB9Y9hOKH37vMSZnNOTMAdP2M9frWyjSozbthdvVXBJln6zuKkfSf5fWiLWld5eLnMncBn/9mJoJNTHSJ5yYnvHT86stMBnaWP8AtIEfQz9o+tFAdv8Agm2JILQuCQSZ9Igj+dd/bA+leafhXV77iqxYAfwhZx3MkgD278V6KtxZ5x0ryv5K95QzICZmIqS2SQWnEUxsKeuZ6HvVb6oqCoSBwTXNQnRYjDk8xSTw4MCxFD27yMpBGf3mnsa0KeSR74pqqGtvZYNFb6xP1pVJtbn5o9IpU8l+0wyUB2YMfnOBH3q27ciORHQZJ96pv3SpmELDifYcHt1+tSBYwoAzMwOvMfePypujNyCk8wxPvn95prt6eMcnPYdaXxsTMngAY9v0io2R/qjH5cxE9f6VNqxuiS3WZQV569JHp6irDcnPoZBHf2prmuUBsDBgAkdREYoa1qmgsgB6ccH+tVYsBLX8GQeRHf6/erE1QXmcmMA5MTihdjFV3j5vy9+3oKvs7yoUKQRkT78/Wp7HSse1rpyySAfvHSirjFoIkSJ+n7NDfA2+sdO9ONUNoVjEfxcgE/pVLOBJXgldtCFPy8A4nJ644qu/fMHgBcZ69iJ65xVzXPMdsmBzwDjqPXFUWVDiXKjvyKlYY8JmJ4poVvWVcbkdDHzTIPMx7H7diYwr2qa2yAyTgGOvzAGe8EfYVvXNdbuBxbgbHKskERGA2BG0x9x71m61BC+pI/mP/wCa7JYeTsg7WCyz4wEMmT78fr61navxVSzFRk//ADVGvs55kDMj2z+v5Vn6Zf8AMIxBEff+hpwgmrHOTug/Uapo6t/f9j8qydUm47v2K6G9ZdVi2rXGb5VUTgCScdOTPpNcxe1F0XGV1hlMHjyk94rp0o2rRz6jzQ122NvGe/8AWqNNcKNMwOtG2E3/AMsfuD7VVftRjj36/wB62T6MWXuqm2ScScdp+tZdlftRl0/5JXpIPt0oC3cppCGAk7SQIJg956E0gIPMR+4I6U1xPz/UY/nUd/Xhv1/v/SqEXhY/p+5BFS02pgwVAHUgR/b8qGS4Rx+Xf2om3qiQ0/Qx17SO/wBqAOn/AA1pTduqGcop6gLmMgArz716LptNnauY9IiBmvOPwU7G6ux3Ug5AbZI7COftXpdi1AndI9TnjgREnpXnfyX7qNI5Df8AELtiBMYzmhNTfBJXJ7xxx+dM16WBwBmD19aVtwSSu0Z64A6HJ5M1yGraaGsaVYgEAnkE8DvVZshMDzAHkRn1in1tgxKwd0Y/Whm0bKQSYkTHYesd6lmTx0Ef4gjkT9DSoIO/8MkdME/nNKjAt4OjCQSPMRtDAcRkAn9D61G5f23BumCrEkekYx15qVjaoZmwIG2VggENBM4HtTC4ApuEHAbBJG4icrIMCTnpmm8slc2yaljmAsbiST8wgNI6/wB59ZeyxZWYqRPlUT1jnsIFTTcZJtXew46fT3zEZ9RVlp2Q4tHdMKzMpmZHlgRGJx/MS1puuApspTSrwykHjGDn16560W9lrbC2g2ryzTnHJ9M+5zVM3AT5HJaZEjEQTyO7gc+lWqzsSTbbGD5k5jdmR5cAnp1pqMvA1gSWADIZmYHocY5/rUr+9iFDEMTz+vFUW779bNyCGxuHGFjiR8wP1BphflQwtsVYFp3DoG75A8j9P4TSWm7toEE/BgYaTxAGJPvilZkY2nuAwxjHIGatNlmEgFVCiD3kZWf9WTxSsWSow7HrBPlgmIj60mqY0idm0WXzFAehGRjof0rPu+DszFw7DuJx9ozRK6uCQmQJ56z2kcziqxqMASPM2VmO2ATknuKfI2lIEfw4fFe4iwXADnvggH0M49QMzWdqtCSMDhse+QT+VdC7nbCzDZ+0j+Zx/WgblmMxJE9fQyfvNb3wdemqRy+s0hUsOoxQdrTLvG6ZOT/eumTMkATIJnooz+pNZPjbgEMoGRMx8xP8hxWsc4QSBPG0dkZ7RIW2sYMHO2M9+a49bVzfLTPWTJJrZfUbid4Yd8/sfSk+1R0zwf65/SurTuKo5ZtSdlOm3cDHfFR1IzBMn95wKsN2BJiPT+hrN1OphsZH74q1yQy3U6vyD1kfv996E09UkzzV9ox+/wAqoknrOAvQZ+pOf0FUi3InqPzFW3R06T9v3n8qil4byYx29+aAFbsT6kfp/SpG2VJIEjqKqPpyD+RogEsM5jP+4R+ooA1Pw5pDcfyusgSAZE+gIEV6ZoNK2wsxYAxA5JgcD09e1ec/hy4BuYsMQYjnaZBjAJ9c+1d3e8ZtknaWzAGCAPvx715/8m3ILo1UtqCWfOMcYnt9fvWfpL1tnuAwdrDaIwRtBk/WfzoLU+Ji2Flp3Exk4GIgxHXmhTripciIIicdMx1/ZrnaYKXZ06MigYaZmJAH0mqNfEDyzEeXd5STk/asGz4xuO3lyJE5BgYAjgGrbF1mhmXAywnODkc9R+hpKLDe3wbaXDA6YGAYA9BilWXc8SuSYdgOgHApVe0fqIrW2W8wwSMrORPAOwkznv8ApRttJUqRtDDYc9YGVk5HOfRvSbvi7UV4uFM8xtBOMgCYIIE9c9qqueNLZywQu0NtBDHaRwBjnn+dZpUzRRJ+Haa4G3m7cYbdiyPqOxyVB7eWrLehaIa6QAsJwxAhVx1nyrxPHvQ97xs35ICoFJBUcztHlxIkY3RIzk8VZYfzRJ3hDIJXcu3PTvkj2HetHNp5F/RdY014PIe407hm3MAwSeR1Xrj+TL4HqNjKrXXkncCVXLQCc+laOl1tslT52IHlAjjoSBxOeftV93xZlJYKwQwImCHwB6mc/aqt+TSksmGfCbzMVd7u5FII8sFbozOY6Rz0HpRLeD3BuAdlUiOFGMyOx+dsiOTjNF+LeJDeGWZyGMDaQyqYnqRIOfXtVHw2YeUnaoOAPLMZ83MeoOKTkwpFuxmCFm8owVKrJjqsiDMxPE1G5od5HxCPhrnJKnEnzEQI6QKoTXuly2FQsgBB3MN8iZJmQTEE4A6CKD1Wtu3geFVSMMDkxiOBjPQVi02xUy/W6e2POxBmIURtmSAA0yRihxqbdy4lvapYkREz7ntH9KSWi9oI+4XHYSyFekbY3YB6cie/Wl4H4dsc3GG0IIIx5nOJJ5ke55xVwjJsNjvJvXLAEKIrN8YvpEJA6Y7+tU+JePKgywJM/SuS1HijM8Lxye59Oatab7Orckg27qOFnymc/wDqx3jv3rKvXoJZo6iSQ2cmT0mO3arDcCydwUx15xH9PzrD1WqBJIkzmSMg/St9OJjOQ/8Ahgc4+8flVh0WJgccif6xUdNbYt1g9f7fyrV+CwAhQ8Z5jHrnHFbS1KwYVZyt8liFUUDqRBgGT1966jXsDaJCIpzJUT22we/P5Vy17Tkd+/8AWtdOW4Uo0T0+nL56d6a3ciirOuIt/DUJ6kAyYnqT6/lQqWpq1fZBM3ZMd/8A4/pUCnWmuWiM1NLk/WR+/vTAlMGRHQj61Zp88Y/SqmOOPrRegEEMORx6f1pMDpPC9J5d21WjII5J5zHQR+dGXEDEHcFiDtPPSevWgdFcwYXy4mDGegI/fSi9NpF+GWgAk47HoeOe351xTWbJqyyWMrICHnzAGBxtxPWq2siPmIBYQQBkDJifaKRuBeQM8xyZxxVl5WVtxAIbaIIztHlBxMZPHvWKi+yadFLMrGVhiGBxuEL1xiCMcUXYulgdjoB1wB9Zjn3NVXrlppELA5PI5IjIIP8Aarhd2SSsKI4hTJ4HaY6VddAl0WC8wxk+oYf0pVB9WGJMsJzG7j86VLYX6cTebUBk+ErKrGPMVJcZ3BQTjqTnjFU3vBUIi6NwUCTIOARz8sExE8ZHvWO2juhGuK5gkb9rNLbsg7YJiccTkc1oaiwLan4ilgqIwDsAd22TtYZDAzyKzao6G654D9Jahgij5l8pxgYbJGFkYlZ5GIFLxDQuhbcDJ27IaZBZR5sGDkjJPM+pxRrQ7bW2naiiJgmOYHU8DpxW7pr6lApZgVgeVys9yDHM8DHHpWKXkmMl2DWbzDaBLSVXdAOGzBmQ4BGScfepajwvawQXCrSSQN3JwAVA6AE8Zk0S/i122Isgu0sGe4W3KomQBmDzk8T977F8gAuykTgi2PLAnzNJ2xujGT276cKylHFGe9q8SxuAMpaQS8dDiCfMcnv+VFrqzHzqYgAlo8o42qAZ55jnrSsaC0VNwbTvYtydzEzER183oBMQKgxBY8qDuSD/ABKAp3rPQF/pmnYcBOnvAscOZwTAAjrEkUJd8SlSxJXa0W5HkIjJY+pgSJ4iDxRd2+Fsn/WwCjB/1ZWR06+0VRb0yMACp2WyAABJYxnEYMRJPEn6qTsdpol4fqx8M3LikBfLk/MYB8vIOBJIxEGax/E/xXtdrTW1gqSuduwkkgiBDSI/eK29RohcXzlFUA7ACoZMx5RMzMTOT60Fr9Ntm0IZdu07tjhCFZzCASNwZBwIGcZlQ1PTdi3Vzk4C74szh5wsgj3GMflVmm0Oouf8u2/EzEY756etdO2itKwNtEBA8wjqGGfNIXDHgRJFaGquk2DuuLtG2Z8gGT1KjPoJM5rpeva9qHFqT5OS0v4X1F4yxCgcliDiQOB6kVLX+CrYfaCWjBPEEcR9j9IrTt+IqAwQMF3c7i0yZkMYkYxQ2uBdTgySDPfMEgdeMClvleWaKKoy9BrmRHYW2cfEI3x5VhQYLegkxjr9Hv8AiYLllbdxu3CBugTtAGADIHoKH0j218rrcdizDaABHQmcmR+VE+J+Gi0m9AjAwCw6gmAccQQJ9SMmatqO7g5+CV/WFlIERHbj2mlqNL8VVVnteYDzQ3lBBAkKCSeOJ6VX4a7AbRbEMrkGOYUkZGAJgcz7UT4QLhuB7oCqgdyMnCAniSBnt2rNpxyui914MzR+EIty4OqysgyJBIOPp+zQN3R7Se2c+3Na2k1alrj3Axt5iMT3J+sVQpncIMcREx6zzW0ZyvI3GNGFqmJFQfT7dvfk+nYVq6myqFSZgnoMxjkUv8JKu2M4XPJ6nMR1/Kunec7BFiIHWfbt+/airFvvAA57z++1W2NDtG4ycYA69/eJ6TTmUHAEdWMqDH6+lLffAVZdpPDmcyCQvJGSzegA7960L965wV2qsQMQMcesc56ms+1buHAZgMek9sfyijNIm4hVBZZknOTEEyev6cVjLI1XBZoNdDnyn0805iSS31+kUTc1bMSxyOMMDz0NC31C+XBJEMcr3IEx+4px4TKLBUw84bHG0ZIHrzU4ZNBwvDHkt+w3E+kEsRUr14sZgyM5g8kSfKOue/FAvauBVgBid3WIGIx/FycUQLBUhQSxBiZ+pHOO0nnFTKSWB2i66LAMFpOM7T2pVe1i2TIuXVnoFVgD1zKzn0/rSqNy/WO2Q03jRXfG4YJyCo6DrHpmnt/EuBxLAiD38xYEeXH7E1o660RcXI2tlZyDPrmIzRVvT3UXbc2EucQsgL3YDJJxIMDHMVk2kWvCMmxogiq78mATIweYnMnyjyifmzFbml1doRaeC4AVixYDkQPIQNwUd4kxmJoa7omkMhe8R8pKoFGeyjAHMluaEt6cO3nFkBSSEBJ8wgebb5SY5jiIEVm8j20jY0+jhlJ8rFiH2E7XBEKw3EkgYxM89srwu5bbajsq/GWSGbJksVdJaAf8ziM+aZBFC3b1mykbklVZiZHbGAdpbCgKO8Rk0Ve0qfDR7X+Edth/zW2hoIiP9Sk7jkzyfemmu0Wk3lcAdl0lfhsCtt/h/FIIQFTuYoBO3DQCepERydLW6m0otJavI+4HeCxhZKwpW2CSQu7vkLxmswaRwos2kEk5AjbIwO3PAgHkcZrWseEi1aVWhrqtvuODFtDxtUyAec9/blWkVhqwW7eRGU3WiFDCZncYCgTjKg88bqh4fqfjXGtvtAVNyDcQCpI2xDTOZIwTBMmIrL8a1u7U/DUfOonEnIiQWwMgjMZb2i9daCuxCAFkFT8xBEAEwDzPlIJODk02topUgnSv8S+yyVWVj0+UkDnjOe6mr/ENclu6CLZcMd6OCPLJIhjInaBxnkHJmuev6rY5uAbGyysDgkk9OWEhp7TWrqAfhKHjaWdlVBvw0EAFgFZQc56cRUVmzOMlloF8XQksVyCTtJE7QTuCkwCSOJ5IHrVL3UFoNfUOttCVtxPnBgSR6dziT0ovU6kq0/5gYyzFSXhZjhsFeCV6b+CZNRZFMq2xCpBn5rZBOAVOVmcjI7U02ibcZWYNpGhCRN2/A2j5LSFsSRIB/in0HrMhcAfySRbIzgg7SAQ3eTGD3FbOuQeRQm0bWDmY2m2xQbdvMK4gRJFwHoKBGlCoWRFKLsDkE5GSWZl7xghQIcVpJ3wbSV8MxtRpzqGubbZa3vkFRBQn/wAN+omAAeuOvGtpPD9tt7bC6rkE7bg2wpwSDI75EcTWvpbqr5rJNtTBh2UqMEk/FwUGCAGETPsMTT6db1xrkBI8zieVB+YAGATuAPcnBxh7m1Rm0CYtnbG0eZW3QApAzk4PJ7VHT6hyjkKAhhWgCW38nHzLBExwCKva01y5MoUMNJ2hgAB80jcYA4FE27ltkU25VwDgRkGT5gIgZIAie+ad4sEnyZ2t0sXLNnaCSdzgcSMhZHPmB4646VTfRVUn5Wk7VkjI5DdTkfvoaNKLpMskjzBW8pIgAQyiYgCJx+ZoPVeDs7BALeJY+Zd7SYCgQD347mri06yEm5YQNoLnxG84EsGAHaAvHWTJx6U72DnHyxmMbmJ4PXgj/trWTRJp7ZAeLkTAh3tqfLJVchjAPOJnpAq1era1aRQUWWO4lABIUBQFbjBb71o5W/aZPDyAWQNwEs3eYhSOQPaRnGahcurvC43eq8E8w3f9k0XdsXnSIhOd1pEJz32gRQwgZDZ4ZbtsG25EZYSSp6yM1aDkI2uzLu9p3QOY+nEzWivh+xW2lBklvPyDmEE4PSAKE0cpp3M7ip3bZOR5QdrEf7umMGe1W6OwLqYLBWONwhlIM8cQeMYmOJAGTbBWkW+IaDr8a2SVUqkvuCnAJbaFnnr0xUrWg+HJJO47iNufIFnMkRMjk9PtfqdGki6zYW0i7eASVnPQ/N+4q/46MpJV2kFmIwQoGeQcYiYkfas9z4E8vBVeu7bAa2oLqwCx5iIB3cYJz2xVduwVuEExbJYZw8lOgAzBPI6r97b6KlgMji2FdTDDeADI2kN+vv3qjUX1AD/MWhUgqQxn0Gc8+sCimlgapGhZstA2gEdDH8yRPvT1nXLiAne6huohsTn/AFU9Y+79QWdFazpkJ5D49MdKr/E15gFAYgG4sgEwcjmlSrSfL/1fgpclXjDEWiJx8UCOkbSY9q529dIsSCQd0TOYkYmlSprkI8kPG7Cn/HMVUlAuwkCV86DynpjGK1//AKcWgdOjEAsbrCYzBKgieYjFNSrRf+X1X2N/nOl/DFofG1TwNw4aPMJS3MHkVhaO8z2b+9i0Bo3EmI3nE8cD7UqVcq/4NcBN6wp1BlR1HA4lhHtHSr7aBdPdKgAi28EYjK8RxTUqqfZhPkzb9sfD4HyW/wD3n9ST9TWv4XbHxAsDaoXaIwPKpwOnNKlWE/l/0p8R+gM+pY3VJZifigcniC0e0gGPSmv3mOsYEkjZcwSf/MT+p+9NSrR/E/qbS5+pX4vcP+GsNJ3bj5pz/wAsnnnlVP0HahbqgXXgR5r/AB6OI+0mlSqp8Mz+UHds3V/hBuQOggmIHSOlZ+kaLVwjkqJPX5lHPtSpVceWP5QHxU5uehWPT/LtnHbOap1A/wA/2Dx6RbxHtSpV0af4/CIfDH8RH/4/Rv8AxgON38WGaM80drrSm0jEAttndAmZXrz1pUqfX1f3HL8Iy9Pq3LrLsYIAknjGKnrM2c5/zW/VqVKq+Zfvkxn8RFca9QMD4qCBxG5RFE7AVvSAYuPE9MLxT0qrpfQa4KfD7hJYSYjjpknpXQeGWx8WxgfIenoaVKsNXn98Gi4B9QZOnB4PTphBGKz/ABC6WtXSxJIJgkyR0xPFKlWWnyv3tnOuP3yWXrh/wlvJy8H1ADc0RpxG0DAFpoHbztx2pqVXL4X9fuW+Ci+vmNKlSrKzM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9158" name="Picture 6" descr="http://t2.gstatic.com/images?q=tbn:ANd9GcQC3PmhNAlZ7Vk10jzfehohzWttvqGlhREgk0t6I-I_kpQ625LL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721796" cy="5034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— У забора кенгуру.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48130" name="Picture 2" descr="http://t0.gstatic.com/images?q=tbn:ANd9GcQc8_Xm5eMUKKTMr0zw0s-svGTjBaOWvUXm9oa75zz22SCuFd8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142984"/>
            <a:ext cx="7078618" cy="5302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— весенняя пора.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74754" name="Picture 2" descr="http://t0.gstatic.com/images?q=tbn:ANd9GcSRMgYs_tsqP8Lzd4BKAL1x-DZwgk4nCH1NtVVU3PDQqmk1Xfj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97588"/>
            <a:ext cx="7215238" cy="5061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, </a:t>
            </a:r>
            <a:r>
              <a:rPr lang="ru-RU" b="1" i="1" dirty="0" err="1"/>
              <a:t>ру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закатился мяч в дыру.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47106" name="Picture 2" descr="http://t2.gstatic.com/images?q=tbn:ANd9GcR0i27W3McuBIqcuOwo1RlM2bPOsdSsFi4vOMpi-WzV3j8--2n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357298"/>
            <a:ext cx="7179516" cy="5147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Ар, ар, ар — у меня загар.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6082" name="Picture 2" descr="http://t2.gstatic.com/images?q=tbn:ANd9GcSaz1-Rm5YH-zGQdhg_IEA7uzaffW5ehZ0Pz5CqZZZMl0VOGO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7562771" cy="5143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Ар, ар, ар — это жгучий пар.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45058" name="AutoShape 2" descr="data:image/jpeg;base64,/9j/4AAQSkZJRgABAQAAAQABAAD/2wCEAAkGBhQSERQUEhQWFBQUFBUXFxQYFxUXFxcXFRcVFxUYFxcXHCYfFxkkGRUXHy8gJCcpLCwsFx4xNTAqNSYrLCkBCQoKDgwOFw8PFykcHBwpKSkpKSkpKSkpKSkpKSkpKSkpKSksKSkpKSkpKSksKSkpKSkpLCwsKSkpKSwpKSksKf/AABEIAMIBAwMBIgACEQEDEQH/xAAbAAABBQEBAAAAAAAAAAAAAAADAAECBAUGB//EAEEQAAEDAgMEBwYDBwMEAwAAAAEAAhEDIQQSMQVBUWEGEyJxgaGxFDKRwdHwQlLhBxUWI3KS8TNigkOywuJEU3P/xAAZAQEBAQEBAQAAAAAAAAAAAAABAAIDBAX/xAAgEQEBAQACAgMAAwAAAAAAAAAAARECEiExA0FREzJh/9oADAMBAAIRAxEAPwDy7DkStIYi2qyRTRQV9OR47V9uOUmkG5VBtkcVLJwavUnDcrNPCk3Ko4dy18ObIrUWsFQhbOGYszDStWiVzrrxXaYRw1VqTlZasV2iFUWVDEOstRzLLMxllRnkxsfi8oWFiscHCxWrtbD5hIC5d2He54aGmSYA5rpHntXsDs6pWJ6tuaNTIAC19j9EnVHPFYOaR7pEQZnQ7102wdnilSYyIIaM39RufNb9GlAlZvJ14/H+vNNq9B6lMFzHZwN0QfDcVhN2RVM/y32kHsm0L2U0855IztnCNFnu1fil9PCurRWUAAt3pd0eOHqF49x7jA3gmT4hYMrrPLz2ZcRfSGqC5qKShFTKIEJnFIpllsMpoRIShGNaFCUIhCbKpaHCUImRNkRh0MhIhEyKZp2Vi7K8JKZYkjGtaEJZEYQpimvU8qvkVhlJSFNSaFFKgLwtvCuAF1hutdWMPVMTKLNaldBQqCVcNeNFh4N1lepPuuVjpK2qFWVdpPWTh6i08OViuvGrQMqljsNmHBWDVQ3PvdEarnscx7RBaSOIUdg4Z2Zzurdui28cJ3roXYcOVrAsi0Qtb4c5w8mwrC25ab91lpSHCysU6QhUq3ZdZc913zFzDUgCrUKhSr8VdpVhF1mtRxnTToq2ox1RjYqiCDJgxqI0038gvLXBe8bUw7KrS1zQ5p1C8n6T9GjQqEsaeqtB1g8OMc124X6eb5uP3HPQllR24Yo9PBldMedR6tIU1rNwvJT9j5ILG6opxSWucEmOEUWZ7Mm9mWn7OmNBSZpopurWg7DoTqKEqdWoVArD2oTlJXLUkWeSSzh1ZIUmOUYTwvVjgOHJOCGwornpxrUCSpU3kKOZSAUFnD40t1WrQxIOiww1Hw9SDCxy4tyuiw1e+q1sPiLLncHTkzK1aD4XCx241oitZRfXlVZUwhrV7DVeKuYepvWbTarVOyzW5W/hsQCEPEAE2WdTrwp+0rOOmrVQWQPaiEjiSATquM2t0sc55DAAwWm8nnyTONrHLlI6jF9Im04zb1zHSbarK4aGmYM74WTVxRfrH3x4pmhdJxxx5fJb4RZQCKKCdqnKawbqk4pqQKk1BQ6tQNFWExUQOpUHUFZUXFQUnUVXq0leqFVKz0hSdTQH0lae9BekKuUpkSUkAaE+VGa3knDV6nLAcifKrIAUgxGrFdlJFY1T6pLKitHDURlPRRaEWm5YrTRwrYWjTKx6Fa4nRbWGrtOi5V14pSi0wq7z2rKzQPxWWlmmwq0xhUsOyFbpuCxa6yKZaiUwr1SkFWyw5WnGngaDYOYC4XBdLtgdQ/rB7tV7rbhvA+E/BdvQfcKj09ph2Fn8rmn1HzVxuVc5LxebhEaVBp5KcLu8iQKmCoNT5kIQFOXwhF3BRCMIxrJdagqQZxUUjXCE+uhvZwQXtMaKBqmKVWo8lTchlaAZTwnITFSRyhJPlSWUulyjCN1abIvTHGoBicNRQ1PlVpxASpSnDE4YjwtRSBU8qfKjwSaVew2NyiIVMBSDlzuVubGxTxYKtMqjisKmydFfo0ea52R0lbmHxYcYmFsYSkJnVY2z9kZgC4+C6DA4HIAAT4rnyd+G/YuIZyVKq260KjosqNV8lZjdFw6zel7z1BHGFq0GrH6XYgNpGUz2OX9a4NiKSs/94crJDaY1It9yu15x5MrQY2UU0ys+ltYATlnx7vqm/fp/KPjz7uCz3hxcc46QmAhZ37+OmUXHHeo/vp/5W+aO8XVqhiTqazf4gd+VuvPS6gekDj+EefijvDjUIKg9vNZjdtOMWHmoHbDp90efcnvFjQqslVn0wqlTap4D4qP7yP5fNXeDFzIoGmgjaI3gpnbTbOhT3n6souVJCO0m8D8EyO0/Vla4CZzgNSsl1c8UwMgGeX0lP8w6NU128fu6h7c2bX1WeKfNMxpP3u3LP83I9Iu1NptHhzQXbWIy6X1sfFVquGkGJkzbgVB1DjO+33vWb8nK/Z6xabtBxGup0H3ZP7S4/ivf/CB1Om77+lkmls2F575Onqs9r+nFnrDaTrPkrVGlIN9N6pUGEgyPlusjs7AN7FalC5gyc1vv7ha1OssnCViDxlX6ZJsF0gdjszEy0LboOXH7NxrrDLp96LqcFXkLnyj08Lo2NfDb34LOZe6t459k2Fp9hEavsfD6LmOnGFc9gDQTfQLpqLgBJWV0gxJNMloMjRC5enk1SmW6jdvt4+UIlHAl7SQ09kOnh7ubu0uruLrl1ni7aZAjWcxcCR5d3gnOOgF1MiJu17WmRla3XhG7xkm4sednex2zTI9CBcQe9Tw+AzmG8Y0nXNGiQLgIjfrvvIIj73qMkG2tz8/VQVzhjPICY4BTbQ05j0/VI1XS6LZmgGJuBuPfCcPjW5MD7+CCG2kY00PkY+ac07kG1/hO4qy2tJEmxcL776QfBCbiZaDrMX3yJ+qkFUMGwEfr+qh1gM85PObR6KZbvF/u/mkBG7iPsfFSAEEeMf4hRFPd3I1SnBAA1Ov3uUS2Dfie+2nohK7O0THHenfTMIxaNQN9/MpVmj4755x8kJXyJIuQDUnzSUdaBod0Ad+7ipU6Zvu3blZOIa5hcB4fD5IOLxYFmjUEz3WWgiKGvDX08lAR+Hu01/x8lapQdd+7w+qaRBgCGz5QD5E/BSQbhtL/AGCJUKlPmdR6edhKnXxGVzYBIgnlJOn3xVepUJY1o1zTvk5Zt5qRqFM3BMnP43j6olGgGmOQ56wd1kepTB3yY7ogIRpkCxmd+4ECApFTrOzAn/bzEeO5HxTuMC58N6ZjOxHIXjlIHifVbOytkXzPEi0NMHhda4hlYBpLonx7l0eCpxzV12DYQQABN5jei0qDRoI7luXD1WcK0LWw78rZ4CVitqkFXW4yWrNdePgYVS43VyhUgQs7DvVkFDUEcVVxbbKyagQq1wo44Lbb+3BA5yLcb/BYlajAMdnW06X+JELqOkmHIgjS/wBYXIYnEEZTe8g+ABt4FDz2C5Yd3+UfrdKtTiQ0yRYzcwQeCkWlzRx/RBw5IeQZsL8d+6b2lVBsOJGtwJtyA+RTVGRO+Lzzv8f1Q8K0irFyBYHW1wPCAj1GwHNNwT4mx+fqjSHTc3siO74SPVQL7Q20DSOIQ3aA74NjrewInX9ArBp30i3x3/EBCVqeJg5d1xPO/wCiHTqGByIJ9CpeyFtxJvpyM8OUFHgPzBpiZBn/AHaH4qJGpLgOMmeYI+nmpAakGRcx3GPkoVKJEOE+60xfuPoi9TJPGHD5g+Kgi1o3R+mny80KRAtvU2NMQ62vK0CCFA1Ghv5T2YF7RwCkTqHJJP7b/T5fVJRblDYhqABgs4cREjW2sWBTO6PucA9pa8AlhDSSTeNI05ru2bNY1pa0ZQQRIgG/PWU2B2Yyi3K0GNbkkzxW8a6uJrbFqM7LwLAuBBBsBB8d/wAUmbCrAf6L+fZJiZi4XcV9lUqhJqBxkQe0dLbpHBWvZ6YjKHnKZHayjQN5zbcrF1ea4nZLw4gsc0tbmIP5Wgk+XoqlMF2R1rCXDTfoBEcfivU8R2wQaJIcIP8AOLbHWMtK3gswdGqA/wDjBvdiKm7kaaMHVwwZOW4ksLhfjMA8NPRSewMa2LAh1uBAMLpMR0HDj2XimNw7To0m5jh6qT+gxdANZkNkCzt9yVdaMrk/aeyCLzl8YA14LYZtdxAmyu1+gzmjs1A4iSAGPEnSCXQIVQ9EsSRoABzZ8iUzwMqxR2vaFZpbRB3rPpdFHHWtT4/6v0Cv0+jDdBiG30i5/wC5OmSrTcaCRdEbihKVDoo0C9Vx7gAPjdHd0YYf+o8eLforGvImHxQ4q17WOKq0ejVMavqE/wBQHllUq/RymRZ9QHjLT5EBGVqWinHN3lU8Vtto0M9yf+FKe+pUd/aPQFE/hWjGtT+5o/8AFHWna57aO0y8iAPEAjxnRZDcO0G44xBO/Wx9Oa7JvROiD+M8i4R5AFGw/Ryi38ObvL7fAp61jLXJMbTP/Ti4HZzzbhLjfkjN2Rh6hdFV9KbfzGB401JaRHdB712P7npG5aDzMm/eSmOzaMyabCebQfVXVdXJ0OhBeYp4mg8lv5nsdpaxbcc+ajj+hVdpEBjxoSyoy4JnRxBtfQei6n90UZkUmA8Q3w9FZDYEAW4a+RV1OR57X6HYwtE4d8tMzAtvNweYP1VKlsWu0gOo1RBME03nnqAvTnROgkTFo1udFMYg8/NXUdY83xGAcLMY5thJLHGHRrYHhvCyKNOqC7+XVEg/hcRJHAt8V6/1jjxUXZuaeq6vLqeEqGmAWOn+k7x3cULDUH6dW+4scrhBAXqeQqXUu70dYOrzGphqsZRSeZ3hjufKR5apP6OVXhsUnAgic0CRzzH7svSKrOPmgdSJmBPcnrFjhanRStJhjCOJfB8QEl3WRJHWHF4KZaP1UGzzP3zCk0cfWPkls4A/wpjLunv+ymy77R3lSyGNPXfopCsDZ4DnPBRcGxrfhu9FFzCBffu4pGkBr6qSBjj5Jo70ZlEX+hP+FMNYNSfhCdWIU6hGhI7jCvUmB7TmqVBG5rwOWoc08lVztGnw1+J/RM6s24Anv+qz7Mcv0g2DRDnMw1Gs6sYIhzMjR+IdkkuJA0JkT4LlsDWdSu1wYTpDWOI7pbI+K9OflLbZgTwiLaak+ip0sJBJcQb8B8gmRizy4yn0xrMJzAPG6WRH9pur9HplVcARRbG+Sb93DzXV7Qp0zRcGszvLYbMNDTxnWR3LksVRfTMVKbxOhiWkcjJChdjpsBjC4dtzQTcFramWN13NEa6EK3TqtgEkwbAm0ndE6rhh1ZPuDn2DN+OiDiH0IjttgzAnURu3K1dneiu24PvCxbpHgdDCc12/ZGi4PHbZLg2KtYFoFwwEujQuLQC7xJ1RW9La+b+WwmWxHUlt+IIMlWw9nbdY34pwydFx2D2liawf11DrC4dmpIpOpGQZDnAxpGmkrV2VRr3PW1GknsgOpvgcZNPtd0DwTv8Ai1uljuaYUD9hQwTsS0k1XteZscmXs8wSYJ5G3mr7K7tcre7/ACVa0qjDE6mO5McIN0o9Ss7dljgZ1kyRdQdiDGmo+9yvK8Bigk+jDHOEnKJMSdNbBGdj7+4CBxJPpCdmKkAOaS1s5Wg6E8eKtpyM+ljGuAh0zpHyCP7JUP4XfArLp4CpSqE0gwNm3bdmgf1McB8VYZja1O/VPeDEO61jiT+L34nldVrM/wBX27Lqn8JHeh1qJpHtP72tdLvW3is3aPTlzB28JWpjjLS3xIbC5+t02Y55cKbgJnJLY5CY0mP1WO36bk9OoJH4QfEifIKLmu4ei5/+PWFos5juBEtm+hkSIi55qwzprSyiH/zDvsW+LZn4ErbOxpGfsBJY52803NRk97vm1JODtHSCsI90fA/MqQxBO7yA9NU0ge8NeJE/DVNHDyCy2n7S7mL8vooGo61k+XdMDw9E7QPzR3nX6pSJJTgnj9+CiHCbJdc1ISkp4Q3YgKPtB4KWjhicW/ygCrxTSlaNKYvQgFKFBMVFLrSdYPeJQw1TDFIKpgWOHuAc2y30MeSrfuJlu0639J+S0RTKl1JQsY1XYjW7nVeMFjSP7hBWLj9k1HAinTrU2yCG5gbgalrBAP0C7PqU/UqwdXA7Kx+IwzatN9J721OLHQCLS4AS+27S5JW5hukD2tbnpuYHaOMtae60FdGGJBpSut/WXR6Q0i1v8yM26dO+60cHXbVEscCNNVL2Jp1aD3gH1Tfu6mNGBp1loDTbT3YlDXlYOHPekM2kgfLuRcNmGjx/ybPoQs/bGBxTAajBTqhty1pcx8DXsnMHd0g8lnWlw0XO03am/wBlTfsx4ZMX5kX7p5TZcphP2kZfew4P/P8A9UbF/tOa5pyU8jxMFzc7fJ8ieMFZ7LZ+ulpYMxMHTf5eiRw3aO6wvpH13rzzF/tArS3PXJYT2uraGZRGl2STrcFamC6VUqroAc4bnVHudPeJ8p+iZtF5cXVl7RckCPPlrcLHxuEwz/eosc7kxoM8C6PqnqNa7tEBg/2jIPG9/G6MaNN3E+GnddawW65LGdDxUe5zXtpAmzGtzNHKS4em9V/4Ckf6sn/87c/xLsXNa02mO8BEbiWgXIndBcjrPxnHCfwA/wD+xnmPmkuvqYu519fNJXWfhyCuxQJnysFN2OJEAADkL/FAbQRW4ccVrwvKHtB+KQlH6oKYpqWK0FP1ashilkVqxWFJTFFHDVMUlacAFJS6pWW0VMUUasVRSUhTVnqU4pK04A1qIGIzWKWVWoENUoRA1PlQQSxSawohUmhWoLKU0FHLlKnfcpBBpTT3rVo4ZrlepbOaNyz2a6sGjQLjEDxWmyh1bS55LWtEkzYAXPdZG2jj6GHbmqvazgJ7R5NaLk9y5Daf7QKpBDGMpsIIGdpqVCNPdDg0E8LrHbfRycfbhel+1OuruDXh1IOlhDcsyBJNpnXXgsPC7NfUJDKb3kbmgn4wDzWjT2HiKlxTIne7s+plXMJ0OrSM7mtaT2gC4kjhpC11rz27XNOpyIPmi7MwD3VWikDEjNew5mV2dPohSDiTmImzZsBwJ1d8VqUcI1ghrQ0cAAPRb48M8jzVOgzEQMz2zbUF58zAWg1xiHGeKcNShbMmIVHbgA0ctULKj5UxaohZUlPIEkJasnBT0HtBuzN3ujzQyeJH33IjYshLMotjn8PqidkayoEFMIReTZojmUZlAqKQKWdQcwDW54D6qbTwAHipCNKIJUM8DchCsCdZ7kJYL+abOoExoColw3qQwqBTD1XbVUnYlWIfOm6xV2PJ0CK0HgnEn1oUmOncodS/cFdw2Deik1OhxCu4agCrWFw2gcFdfQa1smAANeC53k6Tiz8diadCmX1HZWtvPkABvM7lxuP6Z4msP5UYemZv71Ujxs37usrpX0qNUy4AU2k9UyfeOnWO8NOE81yGM2zUqWmG8Bb47yiTfbny+TPEa+0Nq0aRJ/1azrZnnMb2lxOg5K3gMYM1xLjvAA9FwuJwhJsYW30dxuVwFVwAH4iSZndAG5deFkcLbXd0ySjCkVjYXpbQIu/LfQtdPotRnTPBht6kn+l30TecdJBvZykMIVSPTbCg6ud3Md81I9P8KNA8/wDEo7tZP1ebgSit2d3rOZ+0KifcpVHeA+ZVar+0hrCZouHCY+qzeSyNt+zI3IPsXJc7iv2ml2lI/wBwHo0rOq/tDrfhYwd+Y/MI7rw7L2LkkuEd+0DE/wCz+0/VJXZeHdNbZQaUkltA0jdXHCySS1QFnPEozSmSQVfEnVW9nsHAJJJZnsbEhTwzRwSSWWk8SeyqCSSYaZuqsgJJJZWaIUmG6SSzW2rhxZXsOE6S5303BKm5eQ9PMY840sL3FgHuFxLf7dEklz+1z/rXN7VPa8Fmu1SSXZ5KRTUykkhL9NozNtqDK1qFIToNDuHJJJdOKX8HhmHVrfgFcdhGR7jf7Qkkugcrtx5a45SW91vRV9qmTTJv2QnSXDk1FICyGdEklkhpJJI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0" name="AutoShape 4" descr="data:image/jpeg;base64,/9j/4AAQSkZJRgABAQAAAQABAAD/2wCEAAkGBhQSERQUEhQWFBQUFBUXFxQYFxUXFxcXFRcVFxUYFxcXHCYfFxkkGRUXHy8gJCcpLCwsFx4xNTAqNSYrLCkBCQoKDgwOFw8PFykcHBwpKSkpKSkpKSkpKSkpKSkpKSkpKSksKSkpKSkpKSksKSkpKSkpLCwsKSkpKSwpKSksKf/AABEIAMIBAwMBIgACEQEDEQH/xAAbAAABBQEBAAAAAAAAAAAAAAADAAECBAUGB//EAEEQAAEDAgMEBwYDBwMEAwAAAAEAAhEDIQQSMQVBUWEGEyJxgaGxFDKRwdHwQlLhBxUWI3KS8TNigkOywuJEU3P/xAAZAQEBAQEBAQAAAAAAAAAAAAABAAIDBAX/xAAgEQEBAQACAgMAAwAAAAAAAAAAARECEiExA0FREzJh/9oADAMBAAIRAxEAPwDy7DkStIYi2qyRTRQV9OR47V9uOUmkG5VBtkcVLJwavUnDcrNPCk3Ko4dy18ObIrUWsFQhbOGYszDStWiVzrrxXaYRw1VqTlZasV2iFUWVDEOstRzLLMxllRnkxsfi8oWFiscHCxWrtbD5hIC5d2He54aGmSYA5rpHntXsDs6pWJ6tuaNTIAC19j9EnVHPFYOaR7pEQZnQ7102wdnilSYyIIaM39RufNb9GlAlZvJ14/H+vNNq9B6lMFzHZwN0QfDcVhN2RVM/y32kHsm0L2U0855IztnCNFnu1fil9PCurRWUAAt3pd0eOHqF49x7jA3gmT4hYMrrPLz2ZcRfSGqC5qKShFTKIEJnFIpllsMpoRIShGNaFCUIhCbKpaHCUImRNkRh0MhIhEyKZp2Vi7K8JKZYkjGtaEJZEYQpimvU8qvkVhlJSFNSaFFKgLwtvCuAF1hutdWMPVMTKLNaldBQqCVcNeNFh4N1lepPuuVjpK2qFWVdpPWTh6i08OViuvGrQMqljsNmHBWDVQ3PvdEarnscx7RBaSOIUdg4Z2Zzurdui28cJ3roXYcOVrAsi0Qtb4c5w8mwrC25ab91lpSHCysU6QhUq3ZdZc913zFzDUgCrUKhSr8VdpVhF1mtRxnTToq2ox1RjYqiCDJgxqI0038gvLXBe8bUw7KrS1zQ5p1C8n6T9GjQqEsaeqtB1g8OMc124X6eb5uP3HPQllR24Yo9PBldMedR6tIU1rNwvJT9j5ILG6opxSWucEmOEUWZ7Mm9mWn7OmNBSZpopurWg7DoTqKEqdWoVArD2oTlJXLUkWeSSzh1ZIUmOUYTwvVjgOHJOCGwornpxrUCSpU3kKOZSAUFnD40t1WrQxIOiww1Hw9SDCxy4tyuiw1e+q1sPiLLncHTkzK1aD4XCx241oitZRfXlVZUwhrV7DVeKuYepvWbTarVOyzW5W/hsQCEPEAE2WdTrwp+0rOOmrVQWQPaiEjiSATquM2t0sc55DAAwWm8nnyTONrHLlI6jF9Im04zb1zHSbarK4aGmYM74WTVxRfrH3x4pmhdJxxx5fJb4RZQCKKCdqnKawbqk4pqQKk1BQ6tQNFWExUQOpUHUFZUXFQUnUVXq0leqFVKz0hSdTQH0lae9BekKuUpkSUkAaE+VGa3knDV6nLAcifKrIAUgxGrFdlJFY1T6pLKitHDURlPRRaEWm5YrTRwrYWjTKx6Fa4nRbWGrtOi5V14pSi0wq7z2rKzQPxWWlmmwq0xhUsOyFbpuCxa6yKZaiUwr1SkFWyw5WnGngaDYOYC4XBdLtgdQ/rB7tV7rbhvA+E/BdvQfcKj09ph2Fn8rmn1HzVxuVc5LxebhEaVBp5KcLu8iQKmCoNT5kIQFOXwhF3BRCMIxrJdagqQZxUUjXCE+uhvZwQXtMaKBqmKVWo8lTchlaAZTwnITFSRyhJPlSWUulyjCN1abIvTHGoBicNRQ1PlVpxASpSnDE4YjwtRSBU8qfKjwSaVew2NyiIVMBSDlzuVubGxTxYKtMqjisKmydFfo0ea52R0lbmHxYcYmFsYSkJnVY2z9kZgC4+C6DA4HIAAT4rnyd+G/YuIZyVKq260KjosqNV8lZjdFw6zel7z1BHGFq0GrH6XYgNpGUz2OX9a4NiKSs/94crJDaY1It9yu15x5MrQY2UU0ys+ltYATlnx7vqm/fp/KPjz7uCz3hxcc46QmAhZ37+OmUXHHeo/vp/5W+aO8XVqhiTqazf4gd+VuvPS6gekDj+EefijvDjUIKg9vNZjdtOMWHmoHbDp90efcnvFjQqslVn0wqlTap4D4qP7yP5fNXeDFzIoGmgjaI3gpnbTbOhT3n6souVJCO0m8D8EyO0/Vla4CZzgNSsl1c8UwMgGeX0lP8w6NU128fu6h7c2bX1WeKfNMxpP3u3LP83I9Iu1NptHhzQXbWIy6X1sfFVquGkGJkzbgVB1DjO+33vWb8nK/Z6xabtBxGup0H3ZP7S4/ivf/CB1Om77+lkmls2F575Onqs9r+nFnrDaTrPkrVGlIN9N6pUGEgyPlusjs7AN7FalC5gyc1vv7ha1OssnCViDxlX6ZJsF0gdjszEy0LboOXH7NxrrDLp96LqcFXkLnyj08Lo2NfDb34LOZe6t459k2Fp9hEavsfD6LmOnGFc9gDQTfQLpqLgBJWV0gxJNMloMjRC5enk1SmW6jdvt4+UIlHAl7SQ09kOnh7ubu0uruLrl1ni7aZAjWcxcCR5d3gnOOgF1MiJu17WmRla3XhG7xkm4sednex2zTI9CBcQe9Tw+AzmG8Y0nXNGiQLgIjfrvvIIj73qMkG2tz8/VQVzhjPICY4BTbQ05j0/VI1XS6LZmgGJuBuPfCcPjW5MD7+CCG2kY00PkY+ac07kG1/hO4qy2tJEmxcL776QfBCbiZaDrMX3yJ+qkFUMGwEfr+qh1gM85PObR6KZbvF/u/mkBG7iPsfFSAEEeMf4hRFPd3I1SnBAA1Ov3uUS2Dfie+2nohK7O0THHenfTMIxaNQN9/MpVmj4755x8kJXyJIuQDUnzSUdaBod0Ad+7ipU6Zvu3blZOIa5hcB4fD5IOLxYFmjUEz3WWgiKGvDX08lAR+Hu01/x8lapQdd+7w+qaRBgCGz5QD5E/BSQbhtL/AGCJUKlPmdR6edhKnXxGVzYBIgnlJOn3xVepUJY1o1zTvk5Zt5qRqFM3BMnP43j6olGgGmOQ56wd1kepTB3yY7ogIRpkCxmd+4ECApFTrOzAn/bzEeO5HxTuMC58N6ZjOxHIXjlIHifVbOytkXzPEi0NMHhda4hlYBpLonx7l0eCpxzV12DYQQABN5jei0qDRoI7luXD1WcK0LWw78rZ4CVitqkFXW4yWrNdePgYVS43VyhUgQs7DvVkFDUEcVVxbbKyagQq1wo44Lbb+3BA5yLcb/BYlajAMdnW06X+JELqOkmHIgjS/wBYXIYnEEZTe8g+ABt4FDz2C5Yd3+UfrdKtTiQ0yRYzcwQeCkWlzRx/RBw5IeQZsL8d+6b2lVBsOJGtwJtyA+RTVGRO+Lzzv8f1Q8K0irFyBYHW1wPCAj1GwHNNwT4mx+fqjSHTc3siO74SPVQL7Q20DSOIQ3aA74NjrewInX9ArBp30i3x3/EBCVqeJg5d1xPO/wCiHTqGByIJ9CpeyFtxJvpyM8OUFHgPzBpiZBn/AHaH4qJGpLgOMmeYI+nmpAakGRcx3GPkoVKJEOE+60xfuPoi9TJPGHD5g+Kgi1o3R+mny80KRAtvU2NMQ62vK0CCFA1Ghv5T2YF7RwCkTqHJJP7b/T5fVJRblDYhqABgs4cREjW2sWBTO6PucA9pa8AlhDSSTeNI05ru2bNY1pa0ZQQRIgG/PWU2B2Yyi3K0GNbkkzxW8a6uJrbFqM7LwLAuBBBsBB8d/wAUmbCrAf6L+fZJiZi4XcV9lUqhJqBxkQe0dLbpHBWvZ6YjKHnKZHayjQN5zbcrF1ea4nZLw4gsc0tbmIP5Wgk+XoqlMF2R1rCXDTfoBEcfivU8R2wQaJIcIP8AOLbHWMtK3gswdGqA/wDjBvdiKm7kaaMHVwwZOW4ksLhfjMA8NPRSewMa2LAh1uBAMLpMR0HDj2XimNw7To0m5jh6qT+gxdANZkNkCzt9yVdaMrk/aeyCLzl8YA14LYZtdxAmyu1+gzmjs1A4iSAGPEnSCXQIVQ9EsSRoABzZ8iUzwMqxR2vaFZpbRB3rPpdFHHWtT4/6v0Cv0+jDdBiG30i5/wC5OmSrTcaCRdEbihKVDoo0C9Vx7gAPjdHd0YYf+o8eLforGvImHxQ4q17WOKq0ejVMavqE/wBQHllUq/RymRZ9QHjLT5EBGVqWinHN3lU8Vtto0M9yf+FKe+pUd/aPQFE/hWjGtT+5o/8AFHWna57aO0y8iAPEAjxnRZDcO0G44xBO/Wx9Oa7JvROiD+M8i4R5AFGw/Ryi38ObvL7fAp61jLXJMbTP/Ti4HZzzbhLjfkjN2Rh6hdFV9KbfzGB401JaRHdB712P7npG5aDzMm/eSmOzaMyabCebQfVXVdXJ0OhBeYp4mg8lv5nsdpaxbcc+ajj+hVdpEBjxoSyoy4JnRxBtfQei6n90UZkUmA8Q3w9FZDYEAW4a+RV1OR57X6HYwtE4d8tMzAtvNweYP1VKlsWu0gOo1RBME03nnqAvTnROgkTFo1udFMYg8/NXUdY83xGAcLMY5thJLHGHRrYHhvCyKNOqC7+XVEg/hcRJHAt8V6/1jjxUXZuaeq6vLqeEqGmAWOn+k7x3cULDUH6dW+4scrhBAXqeQqXUu70dYOrzGphqsZRSeZ3hjufKR5apP6OVXhsUnAgic0CRzzH7svSKrOPmgdSJmBPcnrFjhanRStJhjCOJfB8QEl3WRJHWHF4KZaP1UGzzP3zCk0cfWPkls4A/wpjLunv+ymy77R3lSyGNPXfopCsDZ4DnPBRcGxrfhu9FFzCBffu4pGkBr6qSBjj5Jo70ZlEX+hP+FMNYNSfhCdWIU6hGhI7jCvUmB7TmqVBG5rwOWoc08lVztGnw1+J/RM6s24Anv+qz7Mcv0g2DRDnMw1Gs6sYIhzMjR+IdkkuJA0JkT4LlsDWdSu1wYTpDWOI7pbI+K9OflLbZgTwiLaak+ip0sJBJcQb8B8gmRizy4yn0xrMJzAPG6WRH9pur9HplVcARRbG+Sb93DzXV7Qp0zRcGszvLYbMNDTxnWR3LksVRfTMVKbxOhiWkcjJChdjpsBjC4dtzQTcFramWN13NEa6EK3TqtgEkwbAm0ndE6rhh1ZPuDn2DN+OiDiH0IjttgzAnURu3K1dneiu24PvCxbpHgdDCc12/ZGi4PHbZLg2KtYFoFwwEujQuLQC7xJ1RW9La+b+WwmWxHUlt+IIMlWw9nbdY34pwydFx2D2liawf11DrC4dmpIpOpGQZDnAxpGmkrV2VRr3PW1GknsgOpvgcZNPtd0DwTv8Ai1uljuaYUD9hQwTsS0k1XteZscmXs8wSYJ5G3mr7K7tcre7/ACVa0qjDE6mO5McIN0o9Ss7dljgZ1kyRdQdiDGmo+9yvK8Bigk+jDHOEnKJMSdNbBGdj7+4CBxJPpCdmKkAOaS1s5Wg6E8eKtpyM+ljGuAh0zpHyCP7JUP4XfArLp4CpSqE0gwNm3bdmgf1McB8VYZja1O/VPeDEO61jiT+L34nldVrM/wBX27Lqn8JHeh1qJpHtP72tdLvW3is3aPTlzB28JWpjjLS3xIbC5+t02Y55cKbgJnJLY5CY0mP1WO36bk9OoJH4QfEifIKLmu4ei5/+PWFos5juBEtm+hkSIi55qwzprSyiH/zDvsW+LZn4ErbOxpGfsBJY52803NRk97vm1JODtHSCsI90fA/MqQxBO7yA9NU0ge8NeJE/DVNHDyCy2n7S7mL8vooGo61k+XdMDw9E7QPzR3nX6pSJJTgnj9+CiHCbJdc1ISkp4Q3YgKPtB4KWjhicW/ygCrxTSlaNKYvQgFKFBMVFLrSdYPeJQw1TDFIKpgWOHuAc2y30MeSrfuJlu0639J+S0RTKl1JQsY1XYjW7nVeMFjSP7hBWLj9k1HAinTrU2yCG5gbgalrBAP0C7PqU/UqwdXA7Kx+IwzatN9J721OLHQCLS4AS+27S5JW5hukD2tbnpuYHaOMtae60FdGGJBpSut/WXR6Q0i1v8yM26dO+60cHXbVEscCNNVL2Jp1aD3gH1Tfu6mNGBp1loDTbT3YlDXlYOHPekM2kgfLuRcNmGjx/ybPoQs/bGBxTAajBTqhty1pcx8DXsnMHd0g8lnWlw0XO03am/wBlTfsx4ZMX5kX7p5TZcphP2kZfew4P/P8A9UbF/tOa5pyU8jxMFzc7fJ8ieMFZ7LZ+ulpYMxMHTf5eiRw3aO6wvpH13rzzF/tArS3PXJYT2uraGZRGl2STrcFamC6VUqroAc4bnVHudPeJ8p+iZtF5cXVl7RckCPPlrcLHxuEwz/eosc7kxoM8C6PqnqNa7tEBg/2jIPG9/G6MaNN3E+GnddawW65LGdDxUe5zXtpAmzGtzNHKS4em9V/4Ckf6sn/87c/xLsXNa02mO8BEbiWgXIndBcjrPxnHCfwA/wD+xnmPmkuvqYu519fNJXWfhyCuxQJnysFN2OJEAADkL/FAbQRW4ccVrwvKHtB+KQlH6oKYpqWK0FP1ashilkVqxWFJTFFHDVMUlacAFJS6pWW0VMUUasVRSUhTVnqU4pK04A1qIGIzWKWVWoENUoRA1PlQQSxSawohUmhWoLKU0FHLlKnfcpBBpTT3rVo4ZrlepbOaNyz2a6sGjQLjEDxWmyh1bS55LWtEkzYAXPdZG2jj6GHbmqvazgJ7R5NaLk9y5Daf7QKpBDGMpsIIGdpqVCNPdDg0E8LrHbfRycfbhel+1OuruDXh1IOlhDcsyBJNpnXXgsPC7NfUJDKb3kbmgn4wDzWjT2HiKlxTIne7s+plXMJ0OrSM7mtaT2gC4kjhpC11rz27XNOpyIPmi7MwD3VWikDEjNew5mV2dPohSDiTmImzZsBwJ1d8VqUcI1ghrQ0cAAPRb48M8jzVOgzEQMz2zbUF58zAWg1xiHGeKcNShbMmIVHbgA0ctULKj5UxaohZUlPIEkJasnBT0HtBuzN3ujzQyeJH33IjYshLMotjn8PqidkayoEFMIReTZojmUZlAqKQKWdQcwDW54D6qbTwAHipCNKIJUM8DchCsCdZ7kJYL+abOoExoColw3qQwqBTD1XbVUnYlWIfOm6xV2PJ0CK0HgnEn1oUmOncodS/cFdw2Deik1OhxCu4agCrWFw2gcFdfQa1smAANeC53k6Tiz8diadCmX1HZWtvPkABvM7lxuP6Z4msP5UYemZv71Ujxs37usrpX0qNUy4AU2k9UyfeOnWO8NOE81yGM2zUqWmG8Bb47yiTfbny+TPEa+0Nq0aRJ/1azrZnnMb2lxOg5K3gMYM1xLjvAA9FwuJwhJsYW30dxuVwFVwAH4iSZndAG5deFkcLbXd0ySjCkVjYXpbQIu/LfQtdPotRnTPBht6kn+l30TecdJBvZykMIVSPTbCg6ud3Md81I9P8KNA8/wDEo7tZP1ebgSit2d3rOZ+0KifcpVHeA+ZVar+0hrCZouHCY+qzeSyNt+zI3IPsXJc7iv2ml2lI/wBwHo0rOq/tDrfhYwd+Y/MI7rw7L2LkkuEd+0DE/wCz+0/VJXZeHdNbZQaUkltA0jdXHCySS1QFnPEozSmSQVfEnVW9nsHAJJJZnsbEhTwzRwSSWWk8SeyqCSSYaZuqsgJJJZWaIUmG6SSzW2rhxZXsOE6S5303BKm5eQ9PMY840sL3FgHuFxLf7dEklz+1z/rXN7VPa8Fmu1SSXZ5KRTUykkhL9NozNtqDK1qFIToNDuHJJJdOKX8HhmHVrfgFcdhGR7jf7Qkkugcrtx5a45SW91vRV9qmTTJv2QnSXDk1FICyGdEklkhpJJI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2" name="AutoShape 6" descr="data:image/jpeg;base64,/9j/4AAQSkZJRgABAQAAAQABAAD/2wCEAAkGBhQSERQUEhQWFBQUFBUXFxQYFxUXFxcXFRcVFxUYFxcXHCYfFxkkGRUXHy8gJCcpLCwsFx4xNTAqNSYrLCkBCQoKDgwOFw8PFykcHBwpKSkpKSkpKSkpKSkpKSkpKSkpKSksKSkpKSkpKSksKSkpKSkpLCwsKSkpKSwpKSksKf/AABEIAMIBAwMBIgACEQEDEQH/xAAbAAABBQEBAAAAAAAAAAAAAAADAAECBAUGB//EAEEQAAEDAgMEBwYDBwMEAwAAAAEAAhEDIQQSMQVBUWEGEyJxgaGxFDKRwdHwQlLhBxUWI3KS8TNigkOywuJEU3P/xAAZAQEBAQEBAQAAAAAAAAAAAAABAAIDBAX/xAAgEQEBAQACAgMAAwAAAAAAAAAAARECEiExA0FREzJh/9oADAMBAAIRAxEAPwDy7DkStIYi2qyRTRQV9OR47V9uOUmkG5VBtkcVLJwavUnDcrNPCk3Ko4dy18ObIrUWsFQhbOGYszDStWiVzrrxXaYRw1VqTlZasV2iFUWVDEOstRzLLMxllRnkxsfi8oWFiscHCxWrtbD5hIC5d2He54aGmSYA5rpHntXsDs6pWJ6tuaNTIAC19j9EnVHPFYOaR7pEQZnQ7102wdnilSYyIIaM39RufNb9GlAlZvJ14/H+vNNq9B6lMFzHZwN0QfDcVhN2RVM/y32kHsm0L2U0855IztnCNFnu1fil9PCurRWUAAt3pd0eOHqF49x7jA3gmT4hYMrrPLz2ZcRfSGqC5qKShFTKIEJnFIpllsMpoRIShGNaFCUIhCbKpaHCUImRNkRh0MhIhEyKZp2Vi7K8JKZYkjGtaEJZEYQpimvU8qvkVhlJSFNSaFFKgLwtvCuAF1hutdWMPVMTKLNaldBQqCVcNeNFh4N1lepPuuVjpK2qFWVdpPWTh6i08OViuvGrQMqljsNmHBWDVQ3PvdEarnscx7RBaSOIUdg4Z2Zzurdui28cJ3roXYcOVrAsi0Qtb4c5w8mwrC25ab91lpSHCysU6QhUq3ZdZc913zFzDUgCrUKhSr8VdpVhF1mtRxnTToq2ox1RjYqiCDJgxqI0038gvLXBe8bUw7KrS1zQ5p1C8n6T9GjQqEsaeqtB1g8OMc124X6eb5uP3HPQllR24Yo9PBldMedR6tIU1rNwvJT9j5ILG6opxSWucEmOEUWZ7Mm9mWn7OmNBSZpopurWg7DoTqKEqdWoVArD2oTlJXLUkWeSSzh1ZIUmOUYTwvVjgOHJOCGwornpxrUCSpU3kKOZSAUFnD40t1WrQxIOiww1Hw9SDCxy4tyuiw1e+q1sPiLLncHTkzK1aD4XCx241oitZRfXlVZUwhrV7DVeKuYepvWbTarVOyzW5W/hsQCEPEAE2WdTrwp+0rOOmrVQWQPaiEjiSATquM2t0sc55DAAwWm8nnyTONrHLlI6jF9Im04zb1zHSbarK4aGmYM74WTVxRfrH3x4pmhdJxxx5fJb4RZQCKKCdqnKawbqk4pqQKk1BQ6tQNFWExUQOpUHUFZUXFQUnUVXq0leqFVKz0hSdTQH0lae9BekKuUpkSUkAaE+VGa3knDV6nLAcifKrIAUgxGrFdlJFY1T6pLKitHDURlPRRaEWm5YrTRwrYWjTKx6Fa4nRbWGrtOi5V14pSi0wq7z2rKzQPxWWlmmwq0xhUsOyFbpuCxa6yKZaiUwr1SkFWyw5WnGngaDYOYC4XBdLtgdQ/rB7tV7rbhvA+E/BdvQfcKj09ph2Fn8rmn1HzVxuVc5LxebhEaVBp5KcLu8iQKmCoNT5kIQFOXwhF3BRCMIxrJdagqQZxUUjXCE+uhvZwQXtMaKBqmKVWo8lTchlaAZTwnITFSRyhJPlSWUulyjCN1abIvTHGoBicNRQ1PlVpxASpSnDE4YjwtRSBU8qfKjwSaVew2NyiIVMBSDlzuVubGxTxYKtMqjisKmydFfo0ea52R0lbmHxYcYmFsYSkJnVY2z9kZgC4+C6DA4HIAAT4rnyd+G/YuIZyVKq260KjosqNV8lZjdFw6zel7z1BHGFq0GrH6XYgNpGUz2OX9a4NiKSs/94crJDaY1It9yu15x5MrQY2UU0ys+ltYATlnx7vqm/fp/KPjz7uCz3hxcc46QmAhZ37+OmUXHHeo/vp/5W+aO8XVqhiTqazf4gd+VuvPS6gekDj+EefijvDjUIKg9vNZjdtOMWHmoHbDp90efcnvFjQqslVn0wqlTap4D4qP7yP5fNXeDFzIoGmgjaI3gpnbTbOhT3n6souVJCO0m8D8EyO0/Vla4CZzgNSsl1c8UwMgGeX0lP8w6NU128fu6h7c2bX1WeKfNMxpP3u3LP83I9Iu1NptHhzQXbWIy6X1sfFVquGkGJkzbgVB1DjO+33vWb8nK/Z6xabtBxGup0H3ZP7S4/ivf/CB1Om77+lkmls2F575Onqs9r+nFnrDaTrPkrVGlIN9N6pUGEgyPlusjs7AN7FalC5gyc1vv7ha1OssnCViDxlX6ZJsF0gdjszEy0LboOXH7NxrrDLp96LqcFXkLnyj08Lo2NfDb34LOZe6t459k2Fp9hEavsfD6LmOnGFc9gDQTfQLpqLgBJWV0gxJNMloMjRC5enk1SmW6jdvt4+UIlHAl7SQ09kOnh7ubu0uruLrl1ni7aZAjWcxcCR5d3gnOOgF1MiJu17WmRla3XhG7xkm4sednex2zTI9CBcQe9Tw+AzmG8Y0nXNGiQLgIjfrvvIIj73qMkG2tz8/VQVzhjPICY4BTbQ05j0/VI1XS6LZmgGJuBuPfCcPjW5MD7+CCG2kY00PkY+ac07kG1/hO4qy2tJEmxcL776QfBCbiZaDrMX3yJ+qkFUMGwEfr+qh1gM85PObR6KZbvF/u/mkBG7iPsfFSAEEeMf4hRFPd3I1SnBAA1Ov3uUS2Dfie+2nohK7O0THHenfTMIxaNQN9/MpVmj4755x8kJXyJIuQDUnzSUdaBod0Ad+7ipU6Zvu3blZOIa5hcB4fD5IOLxYFmjUEz3WWgiKGvDX08lAR+Hu01/x8lapQdd+7w+qaRBgCGz5QD5E/BSQbhtL/AGCJUKlPmdR6edhKnXxGVzYBIgnlJOn3xVepUJY1o1zTvk5Zt5qRqFM3BMnP43j6olGgGmOQ56wd1kepTB3yY7ogIRpkCxmd+4ECApFTrOzAn/bzEeO5HxTuMC58N6ZjOxHIXjlIHifVbOytkXzPEi0NMHhda4hlYBpLonx7l0eCpxzV12DYQQABN5jei0qDRoI7luXD1WcK0LWw78rZ4CVitqkFXW4yWrNdePgYVS43VyhUgQs7DvVkFDUEcVVxbbKyagQq1wo44Lbb+3BA5yLcb/BYlajAMdnW06X+JELqOkmHIgjS/wBYXIYnEEZTe8g+ABt4FDz2C5Yd3+UfrdKtTiQ0yRYzcwQeCkWlzRx/RBw5IeQZsL8d+6b2lVBsOJGtwJtyA+RTVGRO+Lzzv8f1Q8K0irFyBYHW1wPCAj1GwHNNwT4mx+fqjSHTc3siO74SPVQL7Q20DSOIQ3aA74NjrewInX9ArBp30i3x3/EBCVqeJg5d1xPO/wCiHTqGByIJ9CpeyFtxJvpyM8OUFHgPzBpiZBn/AHaH4qJGpLgOMmeYI+nmpAakGRcx3GPkoVKJEOE+60xfuPoi9TJPGHD5g+Kgi1o3R+mny80KRAtvU2NMQ62vK0CCFA1Ghv5T2YF7RwCkTqHJJP7b/T5fVJRblDYhqABgs4cREjW2sWBTO6PucA9pa8AlhDSSTeNI05ru2bNY1pa0ZQQRIgG/PWU2B2Yyi3K0GNbkkzxW8a6uJrbFqM7LwLAuBBBsBB8d/wAUmbCrAf6L+fZJiZi4XcV9lUqhJqBxkQe0dLbpHBWvZ6YjKHnKZHayjQN5zbcrF1ea4nZLw4gsc0tbmIP5Wgk+XoqlMF2R1rCXDTfoBEcfivU8R2wQaJIcIP8AOLbHWMtK3gswdGqA/wDjBvdiKm7kaaMHVwwZOW4ksLhfjMA8NPRSewMa2LAh1uBAMLpMR0HDj2XimNw7To0m5jh6qT+gxdANZkNkCzt9yVdaMrk/aeyCLzl8YA14LYZtdxAmyu1+gzmjs1A4iSAGPEnSCXQIVQ9EsSRoABzZ8iUzwMqxR2vaFZpbRB3rPpdFHHWtT4/6v0Cv0+jDdBiG30i5/wC5OmSrTcaCRdEbihKVDoo0C9Vx7gAPjdHd0YYf+o8eLforGvImHxQ4q17WOKq0ejVMavqE/wBQHllUq/RymRZ9QHjLT5EBGVqWinHN3lU8Vtto0M9yf+FKe+pUd/aPQFE/hWjGtT+5o/8AFHWna57aO0y8iAPEAjxnRZDcO0G44xBO/Wx9Oa7JvROiD+M8i4R5AFGw/Ryi38ObvL7fAp61jLXJMbTP/Ti4HZzzbhLjfkjN2Rh6hdFV9KbfzGB401JaRHdB712P7npG5aDzMm/eSmOzaMyabCebQfVXVdXJ0OhBeYp4mg8lv5nsdpaxbcc+ajj+hVdpEBjxoSyoy4JnRxBtfQei6n90UZkUmA8Q3w9FZDYEAW4a+RV1OR57X6HYwtE4d8tMzAtvNweYP1VKlsWu0gOo1RBME03nnqAvTnROgkTFo1udFMYg8/NXUdY83xGAcLMY5thJLHGHRrYHhvCyKNOqC7+XVEg/hcRJHAt8V6/1jjxUXZuaeq6vLqeEqGmAWOn+k7x3cULDUH6dW+4scrhBAXqeQqXUu70dYOrzGphqsZRSeZ3hjufKR5apP6OVXhsUnAgic0CRzzH7svSKrOPmgdSJmBPcnrFjhanRStJhjCOJfB8QEl3WRJHWHF4KZaP1UGzzP3zCk0cfWPkls4A/wpjLunv+ymy77R3lSyGNPXfopCsDZ4DnPBRcGxrfhu9FFzCBffu4pGkBr6qSBjj5Jo70ZlEX+hP+FMNYNSfhCdWIU6hGhI7jCvUmB7TmqVBG5rwOWoc08lVztGnw1+J/RM6s24Anv+qz7Mcv0g2DRDnMw1Gs6sYIhzMjR+IdkkuJA0JkT4LlsDWdSu1wYTpDWOI7pbI+K9OflLbZgTwiLaak+ip0sJBJcQb8B8gmRizy4yn0xrMJzAPG6WRH9pur9HplVcARRbG+Sb93DzXV7Qp0zRcGszvLYbMNDTxnWR3LksVRfTMVKbxOhiWkcjJChdjpsBjC4dtzQTcFramWN13NEa6EK3TqtgEkwbAm0ndE6rhh1ZPuDn2DN+OiDiH0IjttgzAnURu3K1dneiu24PvCxbpHgdDCc12/ZGi4PHbZLg2KtYFoFwwEujQuLQC7xJ1RW9La+b+WwmWxHUlt+IIMlWw9nbdY34pwydFx2D2liawf11DrC4dmpIpOpGQZDnAxpGmkrV2VRr3PW1GknsgOpvgcZNPtd0DwTv8Ai1uljuaYUD9hQwTsS0k1XteZscmXs8wSYJ5G3mr7K7tcre7/ACVa0qjDE6mO5McIN0o9Ss7dljgZ1kyRdQdiDGmo+9yvK8Bigk+jDHOEnKJMSdNbBGdj7+4CBxJPpCdmKkAOaS1s5Wg6E8eKtpyM+ljGuAh0zpHyCP7JUP4XfArLp4CpSqE0gwNm3bdmgf1McB8VYZja1O/VPeDEO61jiT+L34nldVrM/wBX27Lqn8JHeh1qJpHtP72tdLvW3is3aPTlzB28JWpjjLS3xIbC5+t02Y55cKbgJnJLY5CY0mP1WO36bk9OoJH4QfEifIKLmu4ei5/+PWFos5juBEtm+hkSIi55qwzprSyiH/zDvsW+LZn4ErbOxpGfsBJY52803NRk97vm1JODtHSCsI90fA/MqQxBO7yA9NU0ge8NeJE/DVNHDyCy2n7S7mL8vooGo61k+XdMDw9E7QPzR3nX6pSJJTgnj9+CiHCbJdc1ISkp4Q3YgKPtB4KWjhicW/ygCrxTSlaNKYvQgFKFBMVFLrSdYPeJQw1TDFIKpgWOHuAc2y30MeSrfuJlu0639J+S0RTKl1JQsY1XYjW7nVeMFjSP7hBWLj9k1HAinTrU2yCG5gbgalrBAP0C7PqU/UqwdXA7Kx+IwzatN9J721OLHQCLS4AS+27S5JW5hukD2tbnpuYHaOMtae60FdGGJBpSut/WXR6Q0i1v8yM26dO+60cHXbVEscCNNVL2Jp1aD3gH1Tfu6mNGBp1loDTbT3YlDXlYOHPekM2kgfLuRcNmGjx/ybPoQs/bGBxTAajBTqhty1pcx8DXsnMHd0g8lnWlw0XO03am/wBlTfsx4ZMX5kX7p5TZcphP2kZfew4P/P8A9UbF/tOa5pyU8jxMFzc7fJ8ieMFZ7LZ+ulpYMxMHTf5eiRw3aO6wvpH13rzzF/tArS3PXJYT2uraGZRGl2STrcFamC6VUqroAc4bnVHudPeJ8p+iZtF5cXVl7RckCPPlrcLHxuEwz/eosc7kxoM8C6PqnqNa7tEBg/2jIPG9/G6MaNN3E+GnddawW65LGdDxUe5zXtpAmzGtzNHKS4em9V/4Ckf6sn/87c/xLsXNa02mO8BEbiWgXIndBcjrPxnHCfwA/wD+xnmPmkuvqYu519fNJXWfhyCuxQJnysFN2OJEAADkL/FAbQRW4ccVrwvKHtB+KQlH6oKYpqWK0FP1ashilkVqxWFJTFFHDVMUlacAFJS6pWW0VMUUasVRSUhTVnqU4pK04A1qIGIzWKWVWoENUoRA1PlQQSxSawohUmhWoLKU0FHLlKnfcpBBpTT3rVo4ZrlepbOaNyz2a6sGjQLjEDxWmyh1bS55LWtEkzYAXPdZG2jj6GHbmqvazgJ7R5NaLk9y5Daf7QKpBDGMpsIIGdpqVCNPdDg0E8LrHbfRycfbhel+1OuruDXh1IOlhDcsyBJNpnXXgsPC7NfUJDKb3kbmgn4wDzWjT2HiKlxTIne7s+plXMJ0OrSM7mtaT2gC4kjhpC11rz27XNOpyIPmi7MwD3VWikDEjNew5mV2dPohSDiTmImzZsBwJ1d8VqUcI1ghrQ0cAAPRb48M8jzVOgzEQMz2zbUF58zAWg1xiHGeKcNShbMmIVHbgA0ctULKj5UxaohZUlPIEkJasnBT0HtBuzN3ujzQyeJH33IjYshLMotjn8PqidkayoEFMIReTZojmUZlAqKQKWdQcwDW54D6qbTwAHipCNKIJUM8DchCsCdZ7kJYL+abOoExoColw3qQwqBTD1XbVUnYlWIfOm6xV2PJ0CK0HgnEn1oUmOncodS/cFdw2Deik1OhxCu4agCrWFw2gcFdfQa1smAANeC53k6Tiz8diadCmX1HZWtvPkABvM7lxuP6Z4msP5UYemZv71Ujxs37usrpX0qNUy4AU2k9UyfeOnWO8NOE81yGM2zUqWmG8Bb47yiTfbny+TPEa+0Nq0aRJ/1azrZnnMb2lxOg5K3gMYM1xLjvAA9FwuJwhJsYW30dxuVwFVwAH4iSZndAG5deFkcLbXd0ySjCkVjYXpbQIu/LfQtdPotRnTPBht6kn+l30TecdJBvZykMIVSPTbCg6ud3Md81I9P8KNA8/wDEo7tZP1ebgSit2d3rOZ+0KifcpVHeA+ZVar+0hrCZouHCY+qzeSyNt+zI3IPsXJc7iv2ml2lI/wBwHo0rOq/tDrfhYwd+Y/MI7rw7L2LkkuEd+0DE/wCz+0/VJXZeHdNbZQaUkltA0jdXHCySS1QFnPEozSmSQVfEnVW9nsHAJJJZnsbEhTwzRwSSWWk8SeyqCSSYaZuqsgJJJZWaIUmG6SSzW2rhxZXsOE6S5303BKm5eQ9PMY840sL3FgHuFxLf7dEklz+1z/rXN7VPa8Fmu1SSXZ5KRTUykkhL9NozNtqDK1qFIToNDuHJJJdOKX8HhmHVrfgFcdhGR7jf7Qkkugcrtx5a45SW91vRV9qmTTJv2QnSXDk1FICyGdEklkhpJJI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5064" name="Picture 8" descr="http://t0.gstatic.com/images?q=tbn:ANd9GcRXBLa-YFX8SxO9ch4cRS34CaX9W29u26DJbF2iBG3GylVuKr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7" y="1347024"/>
            <a:ext cx="8337185" cy="4939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Ар, ар, ар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начинается пожар.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4034" name="Picture 2" descr="http://t1.gstatic.com/images?q=tbn:ANd9GcRyLg3IZW1lNFRPiaMw-97yA1S0DEzIor8vmBI2aa6qWmtTI1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739504" cy="4444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Ар, ар, ар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улетает </a:t>
            </a:r>
            <a:r>
              <a:rPr lang="ru-RU" b="1" i="1" dirty="0"/>
              <a:t>яркий шар.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43010" name="Picture 2" descr="http://t2.gstatic.com/images?q=tbn:ANd9GcSCwunlyE71CH3Rs6zPXQTT3cXhNV9EZV0A_nbksUTD2m0cZS8z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285860"/>
            <a:ext cx="3357586" cy="5387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Ар, ар, ар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посетите наш базар.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41986" name="Picture 2" descr="http://t0.gstatic.com/images?q=tbn:ANd9GcR-bWY1D9aBwM2WSQdatFXeTYBi4zOLJ7g5-5wrrqXbu2nZ8Z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428736"/>
            <a:ext cx="7514649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Ар, ар, ар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на носу сидит комар.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40962" name="Picture 2" descr="http://t3.gstatic.com/images?q=tbn:ANd9GcSzhPSJLhcknlhqjoZLTi4jucGLy6Xt6uKXcT1bfg4HRoUNHi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85860"/>
            <a:ext cx="6953293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Ар, ар, ар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купим </a:t>
            </a:r>
            <a:r>
              <a:rPr lang="ru-RU" b="1" i="1" dirty="0"/>
              <a:t>новый самовар.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9938" name="Picture 2" descr="http://t0.gstatic.com/images?q=tbn:ANd9GcS9x7lHmqO5R8ny7jFTpHSIBTuhoNx7DGyf_EX-X8UXSW6MGNH8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285860"/>
            <a:ext cx="5252422" cy="5370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Ар, ар, ар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у </a:t>
            </a:r>
            <a:r>
              <a:rPr lang="ru-RU" b="1" i="1" dirty="0"/>
              <a:t>больного снова жар.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8914" name="AutoShape 2" descr="data:image/jpeg;base64,/9j/4AAQSkZJRgABAQAAAQABAAD/2wCEAAkGBhQSEBUUEhQVFBQVFBUUFBQUGBgUFRYUFhQVFBUUFRYXGyYeFxojGRQUIC8gJCcpLCwsFR4xNTAqNSYrLCkBCQoKDgwOFw8PGikkHxwsKSwpKSkpKSwsLCwsKSwpLCksLCksLCwpKSwsKSwsKSkpLiksKSwtLC0sKSwpLCwsLP/AABEIAL0BCwMBIgACEQEDEQH/xAAcAAACAgMBAQAAAAAAAAAAAAACAwEEAAUGBwj/xABEEAABAwEEBQkDCgUEAwEAAAABAAIRAwQSITEFQVFhcQYTIjKBkaHR8FLB4RQzQmJykqKxstIHI1OC8RaTwuIVQ3Nj/8QAGQEBAQEBAQEAAAAAAAAAAAAAAAECAwQF/8QAIhEBAAMAAgICAwEBAAAAAAAAAAECEQMSITFBYRMiURQE/9oADAMBAAIRAxEAPwD2AIwgajCy21Np67/tFCUdq+cfxKByQFs6yeUhnWTyrBJQTXpQTXoAGaa5LGaY5AsZIhkhCIZIFuTaI9dH3pTkykfXR96ijjh3U/NSOz8CG+No76fkjDt/i3yRBB3D8CTX1fD3Jwfv8R+1KtGrzn3BSSC7MYc7V0RrA1naCrV/f+Jv7VWsx6R+yNZH0jsCtX9/4nftSCWX9/4m+Sy/v/EP2qb+/wDE79qm9vPe7yVQN7f+L/qsnf8AiP7UNptbKbS6o9rGgFxc95aAAJJxjILQ0P4i6PeYFqbiYBIrAHgS0Yb1JmI9rETPp0M7/F3ks9Zv8llN15oc0hzTk5pcQe0FTB9B/mqiO/8AGsjj+NZd9Q7zWRu8D5oII9Q7zWXfUHzWXd3h8VkeoHmioeMEg5jj7k549Ye5KOY4+5QMaPUfFTG7w+Kho9QPNFHqAqLQRBCEQQay0/OO4+4Jbky1fOO4+4JTkgAzrJ5SGdZPKsElpj0pMekCBmmFLGaY5AtuSIZIAjagB6ZRdv8AGPclvTKBz4/W2bgoDv7/AMR/apDt/ifJQSd/fU8lJn1f96Ar2897vJLr5D4+9GAfV7zQVsv8+9JAWfrO+yNvtHYrOO/8arUOsfsj9XFWAN3h/wBlIJGAd/41xXK7+IPMF1Oy3H1GH+Y9xcQ0g9JrGk9NwEknIRHSMgdJp+2vo2ao+m0GoA1rJGAc9wbePSyAJPYvE7boSpLW4YYNbeBcNmIaMBsnXqGC5ct88Q6cdN8tfpDSNa1VwK1R1R5npPOojBoGTQXNBgYTHBDSsLS29TBLxg8EEkYxLccROEQCDABMibWldDinDIOLZdUno3pwAE9UGQftE6gtg5kNFRol2AeCYmoG4g7BVYHNnU9jSvPrv1xv+TPKSrZm85TdzlCA6pRJLiKYkOfROZDYxbsExgQPVLJXp1qTatKC1wBw6WB2GfULxfRNe7WaATD3iHDDpOgsq3dRe0tDm5X2naV1HIPTBstq+TP+YtEupR1adUm66mNjXOEAbbuUwunHfJz4c+Su+XoN3d4DzUXfUDzUvZBI/ao9fRXqcGEbh+FYPXVU+tXksnf4jyQC/L/HuSoxHH3FOecPXkkjMcfcUDB66qn19FYD69BTPr0EFkIghCIINbavnHcR+lqS4p1r+cd2fpakOQBT6ysOVel1k9ysElFNekkpryoIGaa5J1prlQsI2oAiagh6KgM/In8igeiojPyB/MqBhbuPc79ykDd4HzQEbvwt81I9YN80DAN3h8UFUYIp9YIanrL3JICj1j9kbNu9Ojh+HzSaR6R+yP1Jwdv8R5KQAtVkbVpuY9rXNcIukNic2nPMOg9i4z5I0GQ0DDZGpdwHb/FvkuL5XWY0axq0g+pfbedTaXOIMkEsaHAAG7MAHEnBcOeuxEvT/wA9smYclpKyk1S2JBJgHJwObZ348DuJI1jG3WljiRgIcczSJlpP1mOAP9rtq7Cmw1aYNRlwuE3TiRx38Fz2mrPeY4nCpSM3vaY4gEnfN0naROsryb8PTavy17gbjT1XB0H6rg7/AIvM/wBy6LR9m+VNN3Co4OqUgMbtdgirSB+sGtcBtZTIzK5yjUvNcw9aLwjPAXSAdsXRvhpVnRGkH0qgewjpObubz7erJ+jfb1XaiG7CFay5TGvZtE6R+UWalWnrsF7IdMYO1bQfUKze3+I8lxuheU1Oi9zsfkdofJIBmy2o/OU3NzDXiHgasYkDDsqbw5oexwew5OabwPaF7qXiYzfLyWrMMvb/AB+CyfUnyWTx8Vnf+JdGUOOH+felDMcfcU12X+felaxx9xSQwes/JTPrFQPWan1rQWAjCAIwg1tr+cd2fpCruVi1/OO7P0tVdyAKWae9IpdZOerBJJKc8qu44pzyorNYTnKuTiE9yqFhExLlHTKgx6ynr/6+9Lq1Upr9p93uQWHVh6uIRaPXR9wSS/f4/BYHep+CCyLSfX+FjrQkAqSiH0agvH7PD6SeHepPkteM+z3p9OtHooq2HepPktByh0fVLnVmFha1jTBc4OAbF4RcIIi8cxmVvWn10kfjqxnLWFm1YtGS3S80nYcHVtIfNxwcJjAh0GJgxrgrW26ygEEiQQWvETLHNLThrgE4LoNIaCqUnkUKL3UyQWBgLoEZEnKMese0rXW/k7aywu5uIxuAh1QN2w2R2TO7NeC1LbPh9H8lZj28/s1hrvrtbQY59UHpR0WXQIc5zjg1sHPeBiuhtWialAk1KJcxwu1GOwa9hxIDxg0gkuadRwyOHoGgtBizUQ0xfMGo7PpeyD7LfEydasPqTl8O4e8rvXg/WN9vJbl8+PTy5zzQqc5Z6gIcAHCsAadVsyKdpYcA762ROIcDIXSaB5QUKb+cq2e02FxGLqTqlSyP/uaHtHAgBX9OcmG129EtpuxgtptgzqcBBPfK4lle06NrdW6MMWS6m4HCQJBGOEb41hYmlq/axaLPZ7NaW1GhzHBzTrGIynUYyIPAhMj1HxXLcj+WFntH8rnKYtLiXOpc2+i9xuy6GVCbxgHJ2IGWC6g+sAvXSdjXmtGTiTklHVxR+tSB2riFpBj16lShb6yRILLUYQNRhBrbX847s/SFWcVZtnzjuz9IVV6KGj1k55SaB6RTnqwKdR+KsPKr1W4qw9ZGNpucZAmIJxAiZjPgnVMM0Vhdi8bWT90z71ZZ1SDjjrE4cFUaxz1HPYFTbwGucG5Ax2643TKr0UBuKXUtYZnOOz/KYQpdRwzI4JMkK3/k27Hnhj/yRDSTfZdjt/ynUi4f+x4HEeSfeP8AUqfeHks7Mriu23D2D3hPs5D5wLYjXKjH26n3vgiDZzfU+98FfKeCrSC3GJw1cUsWo+ye/wCCtfJvr1fvlVavNh12/UnZedq3qbnszTqNtIOLTHE+ScLcf6bvxR33Vr2VKZJAc8kZi+7DxVuz0mkHF+A9t/mrumH/ACt39M+P7UxlYkGW3YjbJ7wFWa1sZv8Avu81aDYAGzaST3lWBVrunsSQrD2oLioABBa9DNrNukAtIIhwDgQRBBBzBEghNuoqVctO0awg8ysHJx1g5QWdlQjmCypWpOeSWtu0qgIFR2IgxM5XxIOBPrFdjwcIiJxAkeOrJUuVWivlFmFSm1j6tC9Uph/Ve1zDTrUXkYgPpucJ1ENOMLkeSunnUqnyS0gMa3BlO0np0jqDajQWvYYEOF0EEEBcL2/HPn1LpWvePuHcUr89IiOwI6pwwidWISxQpeyzwKzmaXss7gurmUx1XWafh+9HzlTazw/ejFKlsZ3BTzVLYzuCC+1GFRfpRgyx8B3lcdys/i5TsTzSbSFWqMxeLGsJxuuMEudBkgARtnBTvXca6Tmuvtg/mHgP0hVarCCJwkgCcJJyAnNeC8o/4oW+1vJ57mGA4U6DnUhO9wdeecdZI2ALrf4O6BfUqVNIWhxqOBNKi55L3F5aOdqFzsSWtLWCfbdsViU9PTWUi13SBHHXwOtE8q4y0YQYI2HJRUsTTJabu44jzHitJrVPT6iSVZaOkOKyqLM+KjTxB7QR5K/TOPj2ifIKpzhGs95UGudp7z5rTMqVdp1g9oKGkmPqnGCZ4lY7rO3me/H3oo2twlQ8DX+aY7JVqxOUFZlVd2evvKsU2j0T5quym68JaYnHCVeZZW62/hKyoObHonzWc23YnCytP0PwqpRpuHRAaIcQAXNnMkAicDGpXU6n02gEYKnaGu54lpwJJdtiYA8FYDXyMBHFNo0xOLMzOesa1LV7QtZxQq2cNN4CJwnx/Mq7ZG3R2H8irT6AI6nikgbG7s/gla4TOkWCk0hmA+jq4LYPxPiqej7K9obMYZ47BCtk+K1VmQlBCMhDK2BKEhNDVBYgdo2tDi05O/OM+5V9NaEp1DQqupNqFhFJwc1r2804xLmuEENcGmdQLtqbRbBW1a2WEbWn13rMxsYROTsNdRotY0NY0NaMmtAAHciJUNadyK6d3ioA55ZzwUCznaFPMHb+aivPuXXKkWOhfoPaaoc0tmHNMOktLZhwIwXhlfSD6j3Pe4uc9xe4k4lxJJy3klfXloszHsLKjGvYRBY9oe0jYWuBBXCaY/gdo+tJpCpZnYn+W++ySZ6lScNwcFnj4+u75avydpjHgWi7A6vXp0WRfq1GU24E4vcGg5TAmexfUmitEU7LQZZ6IinSbdbtcZlz3bXOJJPFeHco/wCFtv0Y8Wig41WUzeFez3m1KcfSezrM14i8Np1Lf8jv40VcKdupmqNVakGiplPTp4NfhrbB3OK6Me3rwatRpXTXNup9MNpGq+hU6F5xfzZIumeiGEHUZIdqGNWh/EKy1aRfZn86/JtO69pD9XOXmgNAzOOrCVrdG2GhVfdtILiYAqEuBa6XFzmxkTeK5XvniHfj45mO0w6GhWbV+bIfubMji3MdyuBhDsjr1HYVwlq0bWpvuhuTw2nWMimAXddz2yWwNWZJXfUnvuAO5t3RAL24FxA60AQJM4b1K332vLxRXJidKWQsUyu7zqhRAdIcGfpHksIUnAj7LfeiHOSbVXDA5xmBiYzzhMqHBV9KN/lvG4fmFizUEs06wY3XnsHmmt5R09bag7Af+WC0rKWCk0F5pvZ1isNhpbTtOpSexlJzyR0edN1kg5ubTcCRrgnOMs1xmkNP1W1y2rQFXqw8GmXQ6AQ4lgDumT0hgujFFVbVolr3h5HTbdgnHBpBA3ZQs22fMu/BeK+JHoTTAu3qbA1sw5h6BDh9HoYa9hBkQt0/TEtvUqZqEEXmXmsc2TAd0sHNnMzhrwxXPM0Y1nSm66MSMAcSYIyIBJTrJSvVmNzl4ng3pO8GnvWqWnMXmpWf2XavLsseWVLJVpvGqo65OeLZZDhhmJUjlbOPNZ/X/wCq6AVA5lyo1tRhza8Bw7itPa+TVJxJouNOMbjpczfB6w8V2mt49S8m1+YZYuVBfVZSFLruDZvyQDMmLuMAE9i3eZ4LTaF0K6lUdUfcMNLWXTexcYc7IEdHD+47FuW5LXH2z9mbZ8MSapxHH3JrVTLr1W77ILjxc4hvgxy6ouhSFLVFNBIzWxoOwC18K7Sdh3e/yRJcbp3lDabPaX0iKV3rU3XD0qbpuz0swQWneFWHLC0H+n9z/srn8QKU16J//Op+th95Wip0V4uSbRaYiXesRMNgeV1p20/9v4of9W2n2mf7Y81U5lZzC59r/wBbyr0Rp2GeHksFTaO5URSjIkJzax14+tq9+vNi6youG5S/wos1eoa9Kncfm+kw82yoc7zSMWPzwBDSc4zPY0zOR7Dn8U0VNqTGkTk68r0VomlZiW0qd2SbxdJfOIgl2IjZtlbCs+Mtq6TlXoA1Aa1EfzGiXs/qNAzH1wPvARnC4p9sN33ryXrMT5fQpyRaPDZ1q3O4OcGnG6XyWh903C4DMXoldLoB7+ZLHvvuBcRqkE4l2ZiTgvO62krrTOP5Deui5HWC0PeK1SWUbpAvSH1Acg1vsfWPZOY3SsufLaMx1/Nu2N7z+1Rzb/qd7v2ouYbsWcw3Yu7yK7muB+h+JMLxs1AatSmtZxsSeaGwKousrNI6o8FW0oQaToGrwkKaOGACraV0m0udRbBLGAPIODSSYbhrgLF5yGq1m0+Grp5BHKu/+LDmX6TpETcOLt8HXw3FUixcZhsKmFIbvCZzakiNH/Ps4n9JR6PsbbtOpHS5vE7ZESewqLGyKzDv9xVigeiwCMGgRsjCF044iPaTM/C63AKsasYqK1uaCGkw4mAIOeUSMJUXZXbWJhbozdE5mSe0/BNedSFgjsEeChxVQbSqVnApvrOe4C9VmTsuNDGjsntJVphVW1Uv57J6rmPbGoPBDg7jdEdiC6yq05OB9bEVIdJw4Hvn4oKQBEx/kJ7G4ngPzcqjITgcOLfMe9LDUymfAQTqzmN5QlyXL+1D5RREiRScSNzqmH6T3LSUq42r0a36NZUaHFrS4C6HOAJGOAJ2SctUrUMY0Yc20EGCIyIzC8vJSe2utLeHKCsi5xdaCNTW9ynnNw7lz6N9lhZCqWe0tMA3mHUDiDwOR/NWQDxXrhxMbxjjgnXhtHeqxYs5tVF+m70MVyHK/k1F6vRaIxNVgGW2owd94f3bV0VMY4QPzVym4xipasWjGq2mk7Dy/QFOz064fUol5B6JBvNa7aWE3Su9s9vFRt4YnM6gOLiI2Baa38kWtrXmODKLjMTiwyZYwHBrdYOMSRGAVPSIfdFMEc0zpSHNAdqF7pYxv4r1cX/PTrHnZceXnta3rHT0rTIktu8SNWCI19g8Vzo5RXmS405Y0XrrmkETF4AHbEju2BR5Ssx6Qgbxrn3Lp/n+nL8v26V1Y7kl7yNhWjZyjbIgg4Scez3hHbNLCDBGsycgBrO4BJ4fo/IsnTDi0ua0AAlrmjpvGcvIGLWyImNc5KoLULgiAz6IaAG444AZkntK0zbdOOLQOqMnOJxDjrEzIbqnatpovkzJD6oeG4kUZIBJ1uBxaMT0ZxnIYz5ubgzzr0cXNHrG40BbZkgG5leORIzu7cdi2LbSwOLg0XicXYE/DbgqxIgDZkBgABkIGpAXrlWvWGrW7Tq9WtZI6zcsnDXwg4Kk9+1lI/Zlh8AFDWomjYtMqtRwYQ+DdBxmJGebsiN65628paTDcDnOfjdYxhcSRJOIEYDaQF1xeADOOGM5RrmVrn6Go1ekKNISCOca0UzBwddcwBxkb43rjfj7enfivFZ2YcvZa5FJrXu6cEvkzdBJOJymMN8bMul0Lbi9gBiWkNcDicgQZz6p8EijyIs7Ght6u6IzqNknaYp5781srPounTm62JzLnOc446y4qVpMNcnJW0LXPTkoc5KqWVh1EcHOb+kiUQpCIx73E95JK7ODBaAFrqmkzVq3WSWUwZIjGodkj6IEYay5Ptmiy9pDarmE5OuhxHDEJWjdCOosLWw/eJb4GfzQ8NsDEwTtynARI6wx9ak6nU457t0RicEoscPouHYpouxjcCqhuEZEjLEkjuCeGeQ2A6oHED7yWxvcU1uW/wB+Y/IdyqLbCHDHJw/PPxWkt9PEO1nou+03Ce0fpW4oHDgXDs6w8CtdpqoGU6rnNc4MirDTdOEXiDwLys3jYWvtRCmFq28pKX9Kr/uBT/qOl/Rqf7i8vev9dus/xv8A5O2IgQibSAy9d65s8trN/WPYx/7VB5cWb+q/spv8l6O0OeS6htPcj5sbAuRPLqz+3V7GO80J5d2fbWP9nm5O0JkuvMagqlcOBME5iMTkTxXMnl3Q9muf7R+9R/ryj/Trnsb+5TtC5Lpn2a8C1/Tac2v6bTBkSHSDijpWGm2LtKk37NNg/Jq5U8vKeqjXP3fNA7l23VZ63e0K94Jq7SBsHcEY7PALmdGaaqV6d9lngXi3p1Q0yInAMOGKvUDUcHX2MZAkQ81JwP1Wxq701Mab+Iulmtp0qM9N1TnIHsMa5pJ3FzmgfZJXKWUVazuapMNRwguaMi7Aw8nBtNuBcTmYbnguot3I5tqri0OqPpEhocDdeHNAw5oO6moSZbh1c10OjNF0rNT5uiy42ZJklz3e09zsXHzMQvdTnrTjiK+3lvxWtfyo6C5Pts4DqhFSviS45NJ61wETJ1vz1CBns6jQd3BMx4+Ky4F5rWm07LtFYiMhX+T7ETbJvVhLqVFloDmAb1XtVsaxpc4wB6AG07kq3aSZTaXPIa0Zn8gBrO5c9Y61S21g8NPNMPQH0W6r73ZXt08NpmrEOhpUucANQCJDrhxAgy297RGewHvV8oadO6N+3yRFUQsDUTR7kQCABQTG2caysUiEDWMYPinsrDVJ7EhjSdUd5KJwGuT3fkjKw20jd64IvlW7tVPnDqHZr8kD3znsP5ghBcNZhzHd8ETGt+jB4k+5UYJ1YfHWmskYj37tSotNgZgjeOkMo9cEq3WS+1wEEPpvZnHWa4DPiUDbSY1AxsOY4ZzxUUrWZjwPvQef/wDhLS2A6hVmJwbfyicWSNaVzL/Yf9x/kvUGtBxGCk1Hj18V5f8ANHxLt+Wf44JvJql7ITG8nKXshbUFECumQmtWNAU/ZCMaDp+yO5bKVMpkJrXjQ1P2R3IxolnshXZUyrkGqY0Wz2QiGjWbArUqZTE0uyUgwOAyvT3geScNfA+9LYcXcfcivQrAbZyebZ9hmv6oTBKyyt/ls+w39ITHOgTq26u9bZAGrCVqLZytszCW861zh9GnNQ8DcBAO4lVW6VrV/mWc23+pVF53EMbgO0ngpq43FqtbabS97msYM3OIa0f3HBaCtpitXN2yUnFp/wDfVBpURvbeF5/9oW0smhgHCo+atQZVHi8W/YBEM/tAWyuHYe1Bz1k5IMLg+0vdaXjU7o0WnXdpjE/3E8F0QOAGQGAAwAw1AZBYKJ9FELPvVNLJWAJwpDejujZ3omkgIxSKK/s8ICF06/FAbWDWWjdmUV8DIDulINI7PWakDHGeAI/KEQb65PhhhtQEbx69D1imcweHFEKQGJE8SPXoIK7Qdg147ZTm0tu3y9yaDsb4n9qg2ednidyBMbD6zUhm3DsI1blFSoWkyIAy2nLXPHCNSa0EgYR63IA5o/4OHw8M0lziCMO7D1krQonX69CFD6W6cpHHNAijXIiTw9evK82uCMx3qk6lsB7cfRS4+s3tcqrXAogUtEFybMlSEAUogpUoVKqplShUgoiGZu4j8kFqpVnNizupNfLZdWa57Lt4XuiwgkxOscRmiZm7iPyVizuxPD3pBLWckrFaBSq/K3FzvlFQ07pLaZollMsNNslzWSXQ0nCCtnW0JQfi+hSf/wDRoqfrlFY6v8tufVbrwyG5OFTj4eS2yyz2Gmz5unTZ9hjGfpAViTtKUKnHvTGnj3ojCFF3ejCkM3u7yqAuj1/lTzfHw96YR6k+ay6PUoBFMHas5obPFSB6k+aJon/J80ECmNiF9IxDcyYkyQBBxjWcu9E5nHsLh+RS3WYEYl/33bUAu+ldiTUDZOIHQAJiROLSEx5cDAbIwAOW9xJBwAAiIxOwJTbC0AQXiMR0stWGG896mrZmnMvOrFx7sEDnyLxgXQ2RiZJi8d0ao4qKtYi9EQKYcJBMk3s4OQupTqTXHG9lGeo4EYBS+gDPWxicc4ynBA+cXTENAOwdW9tw1pVNrnNaeiSSDgDDQWHVek46ztUOsgOZcZMmSDJAjEEKazJEEuIPDyQRTpAlh6LpLheDYyMdHONm/tU06hIaSG4sc4wDquloE/aGO7UgFMAjPAQOrgNghuGSlrBqkQ27q6uzLcEBFzoBayQW+JyE6mjM57kb3xmYMSYaTgMzkYQOs4cIJw2Ye4KTQxm8c5zOvdKCefbt8CNY80xuIkF2OOBSfkP1j+e09uaY2yOA652ZBX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16" name="AutoShape 4" descr="data:image/jpeg;base64,/9j/4AAQSkZJRgABAQAAAQABAAD/2wCEAAkGBhQSEBUUEhQVFBQVFBUUFBQUGBgUFRYUFhQVFBUUFRYXGyYeFxojGRQUIC8gJCcpLCwsFR4xNTAqNSYrLCkBCQoKDgwOFw8PGikkHxwsKSwpKSkpKSwsLCwsKSwpLCksLCksLCwpKSwsKSwsKSkpLiksKSwtLC0sKSwpLCwsLP/AABEIAL0BCwMBIgACEQEDEQH/xAAcAAACAgMBAQAAAAAAAAAAAAACAwEEAAUGBwj/xABEEAABAwEEBQkDCgUEAwEAAAABAAIRAwQSITEFQVFhcQYTIjKBkaHR8FLB4RQzQmJykqKxstIHI1OC8RaTwuIVQ3Nj/8QAGQEBAQEBAQEAAAAAAAAAAAAAAAECAwQF/8QAIhEBAAMAAgICAwEBAAAAAAAAAAECEQMSITFBYRMiURQE/9oADAMBAAIRAxEAPwD2AIwgajCy21Np67/tFCUdq+cfxKByQFs6yeUhnWTyrBJQTXpQTXoAGaa5LGaY5AsZIhkhCIZIFuTaI9dH3pTkykfXR96ijjh3U/NSOz8CG+No76fkjDt/i3yRBB3D8CTX1fD3Jwfv8R+1KtGrzn3BSSC7MYc7V0RrA1naCrV/f+Jv7VWsx6R+yNZH0jsCtX9/4nftSCWX9/4m+Sy/v/EP2qb+/wDE79qm9vPe7yVQN7f+L/qsnf8AiP7UNptbKbS6o9rGgFxc95aAAJJxjILQ0P4i6PeYFqbiYBIrAHgS0Yb1JmI9rETPp0M7/F3ks9Zv8llN15oc0hzTk5pcQe0FTB9B/mqiO/8AGsjj+NZd9Q7zWRu8D5oII9Q7zWXfUHzWXd3h8VkeoHmioeMEg5jj7k549Ye5KOY4+5QMaPUfFTG7w+Kho9QPNFHqAqLQRBCEQQay0/OO4+4Jbky1fOO4+4JTkgAzrJ5SGdZPKsElpj0pMekCBmmFLGaY5AtuSIZIAjagB6ZRdv8AGPclvTKBz4/W2bgoDv7/AMR/apDt/ifJQSd/fU8lJn1f96Ar2897vJLr5D4+9GAfV7zQVsv8+9JAWfrO+yNvtHYrOO/8arUOsfsj9XFWAN3h/wBlIJGAd/41xXK7+IPMF1Oy3H1GH+Y9xcQ0g9JrGk9NwEknIRHSMgdJp+2vo2ao+m0GoA1rJGAc9wbePSyAJPYvE7boSpLW4YYNbeBcNmIaMBsnXqGC5ct88Q6cdN8tfpDSNa1VwK1R1R5npPOojBoGTQXNBgYTHBDSsLS29TBLxg8EEkYxLccROEQCDABMibWldDinDIOLZdUno3pwAE9UGQftE6gtg5kNFRol2AeCYmoG4g7BVYHNnU9jSvPrv1xv+TPKSrZm85TdzlCA6pRJLiKYkOfROZDYxbsExgQPVLJXp1qTatKC1wBw6WB2GfULxfRNe7WaATD3iHDDpOgsq3dRe0tDm5X2naV1HIPTBstq+TP+YtEupR1adUm66mNjXOEAbbuUwunHfJz4c+Su+XoN3d4DzUXfUDzUvZBI/ao9fRXqcGEbh+FYPXVU+tXksnf4jyQC/L/HuSoxHH3FOecPXkkjMcfcUDB66qn19FYD69BTPr0EFkIghCIINbavnHcR+lqS4p1r+cd2fpakOQBT6ysOVel1k9ysElFNekkpryoIGaa5J1prlQsI2oAiagh6KgM/In8igeiojPyB/MqBhbuPc79ykDd4HzQEbvwt81I9YN80DAN3h8UFUYIp9YIanrL3JICj1j9kbNu9Ojh+HzSaR6R+yP1Jwdv8R5KQAtVkbVpuY9rXNcIukNic2nPMOg9i4z5I0GQ0DDZGpdwHb/FvkuL5XWY0axq0g+pfbedTaXOIMkEsaHAAG7MAHEnBcOeuxEvT/wA9smYclpKyk1S2JBJgHJwObZ348DuJI1jG3WljiRgIcczSJlpP1mOAP9rtq7Cmw1aYNRlwuE3TiRx38Fz2mrPeY4nCpSM3vaY4gEnfN0naROsryb8PTavy17gbjT1XB0H6rg7/AIvM/wBy6LR9m+VNN3Co4OqUgMbtdgirSB+sGtcBtZTIzK5yjUvNcw9aLwjPAXSAdsXRvhpVnRGkH0qgewjpObubz7erJ+jfb1XaiG7CFay5TGvZtE6R+UWalWnrsF7IdMYO1bQfUKze3+I8lxuheU1Oi9zsfkdofJIBmy2o/OU3NzDXiHgasYkDDsqbw5oexwew5OabwPaF7qXiYzfLyWrMMvb/AB+CyfUnyWTx8Vnf+JdGUOOH+felDMcfcU12X+felaxx9xSQwes/JTPrFQPWan1rQWAjCAIwg1tr+cd2fpCruVi1/OO7P0tVdyAKWae9IpdZOerBJJKc8qu44pzyorNYTnKuTiE9yqFhExLlHTKgx6ynr/6+9Lq1Upr9p93uQWHVh6uIRaPXR9wSS/f4/BYHep+CCyLSfX+FjrQkAqSiH0agvH7PD6SeHepPkteM+z3p9OtHooq2HepPktByh0fVLnVmFha1jTBc4OAbF4RcIIi8cxmVvWn10kfjqxnLWFm1YtGS3S80nYcHVtIfNxwcJjAh0GJgxrgrW26ygEEiQQWvETLHNLThrgE4LoNIaCqUnkUKL3UyQWBgLoEZEnKMese0rXW/k7aywu5uIxuAh1QN2w2R2TO7NeC1LbPh9H8lZj28/s1hrvrtbQY59UHpR0WXQIc5zjg1sHPeBiuhtWialAk1KJcxwu1GOwa9hxIDxg0gkuadRwyOHoGgtBizUQ0xfMGo7PpeyD7LfEydasPqTl8O4e8rvXg/WN9vJbl8+PTy5zzQqc5Z6gIcAHCsAadVsyKdpYcA762ROIcDIXSaB5QUKb+cq2e02FxGLqTqlSyP/uaHtHAgBX9OcmG129EtpuxgtptgzqcBBPfK4lle06NrdW6MMWS6m4HCQJBGOEb41hYmlq/axaLPZ7NaW1GhzHBzTrGIynUYyIPAhMj1HxXLcj+WFntH8rnKYtLiXOpc2+i9xuy6GVCbxgHJ2IGWC6g+sAvXSdjXmtGTiTklHVxR+tSB2riFpBj16lShb6yRILLUYQNRhBrbX847s/SFWcVZtnzjuz9IVV6KGj1k55SaB6RTnqwKdR+KsPKr1W4qw9ZGNpucZAmIJxAiZjPgnVMM0Vhdi8bWT90z71ZZ1SDjjrE4cFUaxz1HPYFTbwGucG5Ax2643TKr0UBuKXUtYZnOOz/KYQpdRwzI4JMkK3/k27Hnhj/yRDSTfZdjt/ynUi4f+x4HEeSfeP8AUqfeHks7Mriu23D2D3hPs5D5wLYjXKjH26n3vgiDZzfU+98FfKeCrSC3GJw1cUsWo+ye/wCCtfJvr1fvlVavNh12/UnZedq3qbnszTqNtIOLTHE+ScLcf6bvxR33Vr2VKZJAc8kZi+7DxVuz0mkHF+A9t/mrumH/ACt39M+P7UxlYkGW3YjbJ7wFWa1sZv8Avu81aDYAGzaST3lWBVrunsSQrD2oLioABBa9DNrNukAtIIhwDgQRBBBzBEghNuoqVctO0awg8ysHJx1g5QWdlQjmCypWpOeSWtu0qgIFR2IgxM5XxIOBPrFdjwcIiJxAkeOrJUuVWivlFmFSm1j6tC9Uph/Ve1zDTrUXkYgPpucJ1ENOMLkeSunnUqnyS0gMa3BlO0np0jqDajQWvYYEOF0EEEBcL2/HPn1LpWvePuHcUr89IiOwI6pwwidWISxQpeyzwKzmaXss7gurmUx1XWafh+9HzlTazw/ejFKlsZ3BTzVLYzuCC+1GFRfpRgyx8B3lcdys/i5TsTzSbSFWqMxeLGsJxuuMEudBkgARtnBTvXca6Tmuvtg/mHgP0hVarCCJwkgCcJJyAnNeC8o/4oW+1vJ57mGA4U6DnUhO9wdeecdZI2ALrf4O6BfUqVNIWhxqOBNKi55L3F5aOdqFzsSWtLWCfbdsViU9PTWUi13SBHHXwOtE8q4y0YQYI2HJRUsTTJabu44jzHitJrVPT6iSVZaOkOKyqLM+KjTxB7QR5K/TOPj2ifIKpzhGs95UGudp7z5rTMqVdp1g9oKGkmPqnGCZ4lY7rO3me/H3oo2twlQ8DX+aY7JVqxOUFZlVd2evvKsU2j0T5quym68JaYnHCVeZZW62/hKyoObHonzWc23YnCytP0PwqpRpuHRAaIcQAXNnMkAicDGpXU6n02gEYKnaGu54lpwJJdtiYA8FYDXyMBHFNo0xOLMzOesa1LV7QtZxQq2cNN4CJwnx/Mq7ZG3R2H8irT6AI6nikgbG7s/gla4TOkWCk0hmA+jq4LYPxPiqej7K9obMYZ47BCtk+K1VmQlBCMhDK2BKEhNDVBYgdo2tDi05O/OM+5V9NaEp1DQqupNqFhFJwc1r2804xLmuEENcGmdQLtqbRbBW1a2WEbWn13rMxsYROTsNdRotY0NY0NaMmtAAHciJUNadyK6d3ioA55ZzwUCznaFPMHb+aivPuXXKkWOhfoPaaoc0tmHNMOktLZhwIwXhlfSD6j3Pe4uc9xe4k4lxJJy3klfXloszHsLKjGvYRBY9oe0jYWuBBXCaY/gdo+tJpCpZnYn+W++ySZ6lScNwcFnj4+u75avydpjHgWi7A6vXp0WRfq1GU24E4vcGg5TAmexfUmitEU7LQZZ6IinSbdbtcZlz3bXOJJPFeHco/wCFtv0Y8Wig41WUzeFez3m1KcfSezrM14i8Np1Lf8jv40VcKdupmqNVakGiplPTp4NfhrbB3OK6Me3rwatRpXTXNup9MNpGq+hU6F5xfzZIumeiGEHUZIdqGNWh/EKy1aRfZn86/JtO69pD9XOXmgNAzOOrCVrdG2GhVfdtILiYAqEuBa6XFzmxkTeK5XvniHfj45mO0w6GhWbV+bIfubMji3MdyuBhDsjr1HYVwlq0bWpvuhuTw2nWMimAXddz2yWwNWZJXfUnvuAO5t3RAL24FxA60AQJM4b1K332vLxRXJidKWQsUyu7zqhRAdIcGfpHksIUnAj7LfeiHOSbVXDA5xmBiYzzhMqHBV9KN/lvG4fmFizUEs06wY3XnsHmmt5R09bag7Af+WC0rKWCk0F5pvZ1isNhpbTtOpSexlJzyR0edN1kg5ubTcCRrgnOMs1xmkNP1W1y2rQFXqw8GmXQ6AQ4lgDumT0hgujFFVbVolr3h5HTbdgnHBpBA3ZQs22fMu/BeK+JHoTTAu3qbA1sw5h6BDh9HoYa9hBkQt0/TEtvUqZqEEXmXmsc2TAd0sHNnMzhrwxXPM0Y1nSm66MSMAcSYIyIBJTrJSvVmNzl4ng3pO8GnvWqWnMXmpWf2XavLsseWVLJVpvGqo65OeLZZDhhmJUjlbOPNZ/X/wCq6AVA5lyo1tRhza8Bw7itPa+TVJxJouNOMbjpczfB6w8V2mt49S8m1+YZYuVBfVZSFLruDZvyQDMmLuMAE9i3eZ4LTaF0K6lUdUfcMNLWXTexcYc7IEdHD+47FuW5LXH2z9mbZ8MSapxHH3JrVTLr1W77ILjxc4hvgxy6ouhSFLVFNBIzWxoOwC18K7Sdh3e/yRJcbp3lDabPaX0iKV3rU3XD0qbpuz0swQWneFWHLC0H+n9z/srn8QKU16J//Op+th95Wip0V4uSbRaYiXesRMNgeV1p20/9v4of9W2n2mf7Y81U5lZzC59r/wBbyr0Rp2GeHksFTaO5URSjIkJzax14+tq9+vNi6youG5S/wos1eoa9Kncfm+kw82yoc7zSMWPzwBDSc4zPY0zOR7Dn8U0VNqTGkTk68r0VomlZiW0qd2SbxdJfOIgl2IjZtlbCs+Mtq6TlXoA1Aa1EfzGiXs/qNAzH1wPvARnC4p9sN33ryXrMT5fQpyRaPDZ1q3O4OcGnG6XyWh903C4DMXoldLoB7+ZLHvvuBcRqkE4l2ZiTgvO62krrTOP5Deui5HWC0PeK1SWUbpAvSH1Acg1vsfWPZOY3SsufLaMx1/Nu2N7z+1Rzb/qd7v2ouYbsWcw3Yu7yK7muB+h+JMLxs1AatSmtZxsSeaGwKousrNI6o8FW0oQaToGrwkKaOGACraV0m0udRbBLGAPIODSSYbhrgLF5yGq1m0+Grp5BHKu/+LDmX6TpETcOLt8HXw3FUixcZhsKmFIbvCZzakiNH/Ps4n9JR6PsbbtOpHS5vE7ZESewqLGyKzDv9xVigeiwCMGgRsjCF044iPaTM/C63AKsasYqK1uaCGkw4mAIOeUSMJUXZXbWJhbozdE5mSe0/BNedSFgjsEeChxVQbSqVnApvrOe4C9VmTsuNDGjsntJVphVW1Uv57J6rmPbGoPBDg7jdEdiC6yq05OB9bEVIdJw4Hvn4oKQBEx/kJ7G4ngPzcqjITgcOLfMe9LDUymfAQTqzmN5QlyXL+1D5RREiRScSNzqmH6T3LSUq42r0a36NZUaHFrS4C6HOAJGOAJ2SctUrUMY0Yc20EGCIyIzC8vJSe2utLeHKCsi5xdaCNTW9ynnNw7lz6N9lhZCqWe0tMA3mHUDiDwOR/NWQDxXrhxMbxjjgnXhtHeqxYs5tVF+m70MVyHK/k1F6vRaIxNVgGW2owd94f3bV0VMY4QPzVym4xipasWjGq2mk7Dy/QFOz064fUol5B6JBvNa7aWE3Su9s9vFRt4YnM6gOLiI2Baa38kWtrXmODKLjMTiwyZYwHBrdYOMSRGAVPSIfdFMEc0zpSHNAdqF7pYxv4r1cX/PTrHnZceXnta3rHT0rTIktu8SNWCI19g8Vzo5RXmS405Y0XrrmkETF4AHbEju2BR5Ssx6Qgbxrn3Lp/n+nL8v26V1Y7kl7yNhWjZyjbIgg4Scez3hHbNLCDBGsycgBrO4BJ4fo/IsnTDi0ua0AAlrmjpvGcvIGLWyImNc5KoLULgiAz6IaAG444AZkntK0zbdOOLQOqMnOJxDjrEzIbqnatpovkzJD6oeG4kUZIBJ1uBxaMT0ZxnIYz5ubgzzr0cXNHrG40BbZkgG5leORIzu7cdi2LbSwOLg0XicXYE/DbgqxIgDZkBgABkIGpAXrlWvWGrW7Tq9WtZI6zcsnDXwg4Kk9+1lI/Zlh8AFDWomjYtMqtRwYQ+DdBxmJGebsiN65628paTDcDnOfjdYxhcSRJOIEYDaQF1xeADOOGM5RrmVrn6Go1ekKNISCOca0UzBwddcwBxkb43rjfj7enfivFZ2YcvZa5FJrXu6cEvkzdBJOJymMN8bMul0Lbi9gBiWkNcDicgQZz6p8EijyIs7Ght6u6IzqNknaYp5781srPounTm62JzLnOc446y4qVpMNcnJW0LXPTkoc5KqWVh1EcHOb+kiUQpCIx73E95JK7ODBaAFrqmkzVq3WSWUwZIjGodkj6IEYay5Ptmiy9pDarmE5OuhxHDEJWjdCOosLWw/eJb4GfzQ8NsDEwTtynARI6wx9ak6nU457t0RicEoscPouHYpouxjcCqhuEZEjLEkjuCeGeQ2A6oHED7yWxvcU1uW/wB+Y/IdyqLbCHDHJw/PPxWkt9PEO1nou+03Ce0fpW4oHDgXDs6w8CtdpqoGU6rnNc4MirDTdOEXiDwLys3jYWvtRCmFq28pKX9Kr/uBT/qOl/Rqf7i8vev9dus/xv8A5O2IgQibSAy9d65s8trN/WPYx/7VB5cWb+q/spv8l6O0OeS6htPcj5sbAuRPLqz+3V7GO80J5d2fbWP9nm5O0JkuvMagqlcOBME5iMTkTxXMnl3Q9muf7R+9R/ryj/Trnsb+5TtC5Lpn2a8C1/Tac2v6bTBkSHSDijpWGm2LtKk37NNg/Jq5U8vKeqjXP3fNA7l23VZ63e0K94Jq7SBsHcEY7PALmdGaaqV6d9lngXi3p1Q0yInAMOGKvUDUcHX2MZAkQ81JwP1Wxq701Mab+Iulmtp0qM9N1TnIHsMa5pJ3FzmgfZJXKWUVazuapMNRwguaMi7Aw8nBtNuBcTmYbnguot3I5tqri0OqPpEhocDdeHNAw5oO6moSZbh1c10OjNF0rNT5uiy42ZJklz3e09zsXHzMQvdTnrTjiK+3lvxWtfyo6C5Pts4DqhFSviS45NJ61wETJ1vz1CBns6jQd3BMx4+Ky4F5rWm07LtFYiMhX+T7ETbJvVhLqVFloDmAb1XtVsaxpc4wB6AG07kq3aSZTaXPIa0Zn8gBrO5c9Y61S21g8NPNMPQH0W6r73ZXt08NpmrEOhpUucANQCJDrhxAgy297RGewHvV8oadO6N+3yRFUQsDUTR7kQCABQTG2caysUiEDWMYPinsrDVJ7EhjSdUd5KJwGuT3fkjKw20jd64IvlW7tVPnDqHZr8kD3znsP5ghBcNZhzHd8ETGt+jB4k+5UYJ1YfHWmskYj37tSotNgZgjeOkMo9cEq3WS+1wEEPpvZnHWa4DPiUDbSY1AxsOY4ZzxUUrWZjwPvQef/wDhLS2A6hVmJwbfyicWSNaVzL/Yf9x/kvUGtBxGCk1Hj18V5f8ANHxLt+Wf44JvJql7ITG8nKXshbUFECumQmtWNAU/ZCMaDp+yO5bKVMpkJrXjQ1P2R3IxolnshXZUyrkGqY0Wz2QiGjWbArUqZTE0uyUgwOAyvT3geScNfA+9LYcXcfcivQrAbZyebZ9hmv6oTBKyyt/ls+w39ITHOgTq26u9bZAGrCVqLZytszCW861zh9GnNQ8DcBAO4lVW6VrV/mWc23+pVF53EMbgO0ngpq43FqtbabS97msYM3OIa0f3HBaCtpitXN2yUnFp/wDfVBpURvbeF5/9oW0smhgHCo+atQZVHi8W/YBEM/tAWyuHYe1Bz1k5IMLg+0vdaXjU7o0WnXdpjE/3E8F0QOAGQGAAwAw1AZBYKJ9FELPvVNLJWAJwpDejujZ3omkgIxSKK/s8ICF06/FAbWDWWjdmUV8DIDulINI7PWakDHGeAI/KEQb65PhhhtQEbx69D1imcweHFEKQGJE8SPXoIK7Qdg147ZTm0tu3y9yaDsb4n9qg2ednidyBMbD6zUhm3DsI1blFSoWkyIAy2nLXPHCNSa0EgYR63IA5o/4OHw8M0lziCMO7D1krQonX69CFD6W6cpHHNAijXIiTw9evK82uCMx3qk6lsB7cfRS4+s3tcqrXAogUtEFybMlSEAUogpUoVKqplShUgoiGZu4j8kFqpVnNizupNfLZdWa57Lt4XuiwgkxOscRmiZm7iPyVizuxPD3pBLWckrFaBSq/K3FzvlFQ07pLaZollMsNNslzWSXQ0nCCtnW0JQfi+hSf/wDRoqfrlFY6v8tufVbrwyG5OFTj4eS2yyz2Gmz5unTZ9hjGfpAViTtKUKnHvTGnj3ojCFF3ejCkM3u7yqAuj1/lTzfHw96YR6k+ay6PUoBFMHas5obPFSB6k+aJon/J80ECmNiF9IxDcyYkyQBBxjWcu9E5nHsLh+RS3WYEYl/33bUAu+ldiTUDZOIHQAJiROLSEx5cDAbIwAOW9xJBwAAiIxOwJTbC0AQXiMR0stWGG896mrZmnMvOrFx7sEDnyLxgXQ2RiZJi8d0ao4qKtYi9EQKYcJBMk3s4OQupTqTXHG9lGeo4EYBS+gDPWxicc4ynBA+cXTENAOwdW9tw1pVNrnNaeiSSDgDDQWHVek46ztUOsgOZcZMmSDJAjEEKazJEEuIPDyQRTpAlh6LpLheDYyMdHONm/tU06hIaSG4sc4wDquloE/aGO7UgFMAjPAQOrgNghuGSlrBqkQ27q6uzLcEBFzoBayQW+JyE6mjM57kb3xmYMSYaTgMzkYQOs4cIJw2Ye4KTQxm8c5zOvdKCefbt8CNY80xuIkF2OOBSfkP1j+e09uaY2yOA652ZBX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918" name="Picture 6" descr="http://t1.gstatic.com/images?q=tbn:ANd9GcTw5iirvK9loq8tnx7RdxlmyxVoXKApwJwqv8Bij1SX16BdjmEOR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357297"/>
            <a:ext cx="7429552" cy="5259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мыши съели сыр.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37890" name="Picture 2" descr="http://t1.gstatic.com/images?q=tbn:ANd9GcQHGIAJiuFhz9m-R5NAGB_y4YbFvjzU-yqIbIfD03UmmRcOC4x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772319" cy="5118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— весёлое «ура».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3730" name="Picture 2" descr="http://t0.gstatic.com/images?q=tbn:ANd9GcRs7pnCFtNttSqbJtVeIH6u41x1ydZNn71aRo9gl9sNa9ekGu2t8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142984"/>
            <a:ext cx="5931747" cy="5144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мама </a:t>
            </a:r>
            <a:r>
              <a:rPr lang="ru-RU" b="1" i="1" dirty="0"/>
              <a:t>топит жир.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36866" name="Picture 2" descr="http://t0.gstatic.com/images?q=tbn:ANd9GcRLkmlhwjXUgvDstFXkHizm9yH-cYFAFs4_59SuGcJIY2BHXFA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7910097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 — я люблю инжир.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5842" name="Picture 2" descr="http://t1.gstatic.com/images?q=tbn:ANd9GcRCPNpo693cUdaznqweHOHWcKQy1d2GdldINXYOn5jhmve1L_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142984"/>
            <a:ext cx="6363697" cy="5050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, </a:t>
            </a:r>
            <a:r>
              <a:rPr lang="ru-RU" b="1" i="1" dirty="0" err="1"/>
              <a:t>ыр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сказка </a:t>
            </a:r>
            <a:r>
              <a:rPr lang="ru-RU" b="1" i="1" dirty="0"/>
              <a:t>«</a:t>
            </a:r>
            <a:r>
              <a:rPr lang="ru-RU" b="1" i="1" dirty="0" err="1"/>
              <a:t>Мойдодыр</a:t>
            </a:r>
            <a:r>
              <a:rPr lang="ru-RU" b="1" i="1" dirty="0"/>
              <a:t>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4818" name="Picture 2" descr="http://t3.gstatic.com/images?q=tbn:ANd9GcSmkVPsA1cbyLcDT7CSeZ36VRMpsUQ6oDF3QRiMdD36diKUjHibu_TvF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1381087"/>
            <a:ext cx="3157574" cy="5262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Эр, эр, эр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у нас новый мэр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33794" name="Picture 2" descr="http://t3.gstatic.com/images?q=tbn:ANd9GcTGTWvejqzb94wNLNNAhFogsED41fuPF4QtBEjmGqXp5423UfNl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6580762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Эр, эр, эр — смелый офицер.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2770" name="Picture 2" descr="http://t3.gstatic.com/images?q=tbn:ANd9GcS_JfzTglSP3LuMyMQn3sO9TFPE7c2JT4SlEw7sTp1pY1QyDwg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85860"/>
            <a:ext cx="7570119" cy="5176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Эр, эр, эр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много </a:t>
            </a:r>
            <a:r>
              <a:rPr lang="ru-RU" b="1" i="1" dirty="0"/>
              <a:t>видели пещер</a:t>
            </a:r>
            <a:r>
              <a:rPr lang="ru-RU" b="1" i="1" dirty="0" smtClean="0"/>
              <a:t>.</a:t>
            </a:r>
            <a:endParaRPr lang="ru-RU" dirty="0"/>
          </a:p>
        </p:txBody>
      </p:sp>
      <p:sp>
        <p:nvSpPr>
          <p:cNvPr id="31746" name="AutoShape 2" descr="data:image/jpeg;base64,/9j/4AAQSkZJRgABAQAAAQABAAD/2wCEAAkGBhQSERUUExQWFRUWGB4YGBgXFxoYFRcXGBYaGhcYFxgYHCYeHBojGhwXHy8gIycpLCwsGB8xNTAqNSYtLCkBCQoKDgwOGg8PGiwkHyQsLCksLCwsLCwsLCwsLCwsLCwsLCwsLCwsLCwsLCwsLCwsLCwsLCwsLCwsLCwsLCwsLP/AABEIAMUBAAMBIgACEQEDEQH/xAAbAAACAwEBAQAAAAAAAAAAAAAEBQIDBgABB//EAD4QAAECAwYDBgQDBwQDAQAAAAECEQADIQQFEjFBUSJhcQYTgZGhsTLB0fAUQuEVIzNScpLxYqKywgdDgiT/xAAaAQADAQEBAQAAAAAAAAAAAAACAwQFAQAG/8QAKxEAAwACAgIBBAAFBQAAAAAAAAECAxESIQQxQRMiUWEycYGh8BQzkcHh/9oADAMBAAIRAxEAPwD5raEJOIpKgygU9a6bQV+KwgJCS4DEueJ88sukCCcArJ3OTaefWCQ5UdwavuaEROylHWWdizCqVzoWbLnX0iwkgOyi1PiqdBlFtnBAqRtTPc5c2HhFiDt96e/zgGxkroDEwoZlKCi3NgYeWeRMzxJVoxGjcjvCO3WYuFjx82pFlhxOsJYMBvVy1G1pnAWtraGS9PQxClFaUMlwvnQsHUwowrDQWfEllAEg6OMs/vlCq6XURiNQDkGKXzrrkYJl2guQSUCra0HNW/zie9+l8DUl7YX+yknPFyY7mmcVquJJpU//AEzR5KvRWFgApiQSThyrtyz6Qyl3gCcOEhTA7h8yHp9mFOskhcZYFZLnCFU10oGAzcg7sPCGqrOunGQ2VHPQP75xybUjEEkh9ujl/QmLRaHVkycyX20bpCKuqe2GpS9Cqbd6pKSpMxSiM31L/rEFX2EIUSsAgKIOxAUQA/xGmj/KDLRagRgKVFxiemEFgQGGdQ/lnGD7WzxwJSzOTTkAB7q84owx9V6oDLX04dCCfaVLUVKJKiXJ5nONNY7WZVkC9QHD5VmD3BMZSGUm8lGT3aqgFOF9AC6h0yjVyRySX7MvBk4Nt/KNeu/xRCTm5d+RPlRuph/2dvcKS63YklNC4d2PQhjGBuBAm2lOJgC9C7HhJw0IO0ba7LXLkzUomNxnCg6AuGYHr6RmeTjmVxS79mphyO06fovtNnWpeLCGLs2bVdx96R5MQvuZmJL0G9CHr/tIflDO12goWGCChIrnjdzRn/WvWCxI71J/KahnYE102qc94g5taKt9GXElcqYNsJVs7O77EQxl36lRY8J9RBV5XZgxEv8AwyADuWKiD1f1hDZrvxYFO3GRoMhn0D+0OTm1ti2tD6SBQk584MH3yfeM/arGRLmEKLCYEOCXHBxetfKDLqlqlSwalDsHLkfpyhdT1vZ4ZTJAOj/WFky6pZclAz57bCkO5M0LH1iCpdSG+/pC5to8Zm6rswzl8I4QkAtukOfveGvcjVKfKj8oKlSAH3Oe9I5t4Osjp7BSSA5lnSRVCf7R9Ij+GQR8KX/pTBExNWAp/iKgNQ/rHU2eaKZtlR/Kjf4RA0y60K/IAX0AHsIYPTKIkQSpr5B0j54q7lA/Ek60IpXRy/iBF0uzUAzetPvrU+0MF2Q7g12FTtFiLPXSg0DPnm335RrPIRKAOWirM1WrmNfHrDWVYgBkDrTXX70i2z2dDZ/esXykAZF9YnvJsapBf2eCjC1D56VBiuxXSpClNkwANNFKhkN65bRYlR5wrm/QaXyKbNd6uMv8Kqb03+6xIXcFEuFB21dqlshUZeUNES9aevzg6yyCRA1laDSFaLoNahirQZjb0B8oBtV2KExHxBDq/MRUMz6ZbbRsZV3DXd8tYU9p7MwQyiASp36JBPVidYCMj5BdMhd9jCpqFgUdWfKWmvrFt5Se6xlJo78holNdXwwVKmKQhDAcEticqqSl/Zoy3a+3rCEJdlKmJqGZgSW5VCT9mORLu0j1VxTYuvy+Ji7ImYFAOrNJYsCoAFuQFeQjHKJLA/loB41jS3lJCJaZKapoS5q4BZvGp6iEs2WrFlXVt3Jcxr4Epnozs/Kn2CrszMTrUdHiSEuAOfvBSLEuYSQkls6UHXQQVJuxqEOdqcs67PtDnaQqcTfpFZtYkrlLkKZaU8RZ2UQyqFwczFVpvBcyYFrUVKBeuh5DIaeUTvKQErYBtW2ereFIjddi72chBLYi2p0dg2+XjArjrkwny5cUbPs72j7xBTNUpUypAAJOHhAZhuSPCCb07Wqs9sABKkIDKQ9CSk/DsHwua65wJbJAsUvvEfxFDAKMM6MCx0NW+T5OfPK1EqLqOZObxnxhjJTpLouu6iVLfZ9ZPaVNolsEkOkHUioq5ZixJ8oCu2wOtBHwpcE6mpILgunSvhCTsemYUEOCk0DscJfiLZsRGksk8pJI4SdM3zY+ZMRZY+m3MlEPaPbxu3DJVWip2JtWSMIaG93WX9ygDNgSOeIKPlWE8y0FRZRdy/J6O3jDOyXyAAFDLUZ+IhL21o6yFssyhNdIZ2HlvHg7wpfCKgEZ1yO3WCTfkgnCV13Y7VgpFqllIZaW0roP0gdM9yE65IoDQigcs6jk0RkyFAVf/P2IOtUhKyhiFAKdwXqKjKOUk/dI5s7vYuCXzYF9Mz90gO0W5KFYVUBFFV032hpaQGNMh7VjMW2QaFRxfmrzBIGWWcNxpN9nhmielYBCgaUb3joQ3baAtCVBCiSDiY/CQXPNuIefWOt1oUFDEpWEg0ekP+l3oXva2EJkoerekSmSE/zAGFPeFzWnSJKtIb4ujxU5ZMmMESziZ0tqdiGpT7pFuBR1B+/8wps69yDzG7+8FJA0I+cC5D2ECeoKAwvVqHrT0gyRaN0kbGlWbR+cDhfCkPlUnV6geQ94l3vMwtoJNDKUtL5ENy5fSCbNbJbUPLUeAcQqFrO9fSIptKn0oXy1b6l4S42GmN03wkkkKDDk/wAIqXHh5xfa7IJhSqYfhLgaVFRzekJkLCRQCvuxBPlFn45R5bwPB/AWxmoAJwj28KefrGOvW6ZqpqU4woAuCoM4ByUU1UWAz+cODPNa13De7RWVLzclsnAeGY943tHmlXsz142F1KcK7xWRJxJA+Jk1ydhvXrAN2WtKZhM4EjJ2bCchyaNaLOgrxEVOWbP9YHvgyMJBKQdhWuWQimc2/taAePvaYgtfaJuCUgYM1UFeVH8+cV2tSlSsQIQ5ZKEDjJ2LBxXnDa5RLSCES3Yh1DDVTCjvz94habvJU7tRgASMzUOPJss94YrlVpLWv7g8La3v2ZGXLWtWEAqIowHzg257wNmnpWzlJIL7EFJbnWC5l/JQlSZKcJBIejbEjUmE61V6/SK1u01S6IqShpy9sa39fZtCxU4Q4DgPxFyPCg8ITTCynP2QIY3Jcy56phCglI/mcAk5AFmf7DwuVKZShmATHcaifsn4Bt3X3P5G923+uUJYSrLTrmDyjTLvpM2SZjsUowkf6xkB5pL6PHzyzzOJMF2dZ7xQdgSAehIf2EKy+PNPYzF5FJf2N7PvsowhYLFKg71CpbAFjzYPzicy8wpBJcUJBGwKRz1LeEYztPefeLThNAk6MxKyTX+2B7vvSY4C1nA2RrRLgNqK/ZhC8XcqvkfXkpW5NNbrcJYxFVKMAeI+r5RVb7ydaUhXAaYsiS2+zxmbZaioDFpTyH6QEm1qdP8ApLgdc4onAvbJ78nvRopV7LlH93MNXyUahnGUOLP23nJACl6PxgFx1zjFWVZWtCd1AeZEH2qWWVqwbwf9I7eGG9Ujk5K02jb2ftSZrhSkpr+XM7guSMmgQ34JwXKFVJGIrDNWgDUqH9IzCDgQHArXzZvSJdmQo2hbZd2omrUYAepETvx4SdL4KJzP7Z/IymX4mXMldwWBwhSSaNhCRl4HqHiVqvEzQCoMagBOR4smNSaRlbVKwEEGo90qI9wY0VjSZklFUpdJOZxOFHKmbw28UxpgY8jptDsoAOQ849/DBSSGHrSGsq7gCQoOnQhvEV1ekHIsKBoeZp5/rGfWZIcpEdiuggCg3eCjc+rDXLct9IeI7sD4h5+Bi9MtO4hLz1vYXEzoublHv7JbSNF+GB/yYiuQ1WMcWZs9xM8q72ipUkjUiHsxhofKBpyQdD4hoZNtgihjuY5zofOCJ6WigmG+z3I4oW1FJ8jFkiaXZbBnrp5RWlUdjejtHmglTLlpKg4UD0+W0CzrtCiVkMTUtrTPflF1Eh8R8NY8s9uCmcgHLkescSa/hC5fkpsdpQkFLEBBdyGSQ+hYDWEvaS9UoGBNSsM4NEpIIdxrBFuvUEkLRhAYl3NaEUDOkg6wgvC0d6p8ISBTqMw/PM+MUYcX3cmLy5Xx1IvWNsnAhhdF0qnzpaWOEmp0ZjDvsz2bRM4lsU5AOQQWJBoDoMvrGru2xShJdAxUYqapfQvsGG2sHm8tRtT7E4/H32xb+w5aQppYJr8RUU1BZyMmcVLZPk8YWfYyFEAvX73j6WLLgxqclwAAtyyWIOdSMg3I7xh7wsK8RVhISTQ6VOj1PWFeLke3tlGfGml0IJNkUFgkQR3BCga8+oy9GhiqzlIqCHyiBlHC7eetTUe0Xc9kixJdAFsQVABt+v5dfD1MRQg+VIJKWisJg0xdT3sBnwO0NBYyrQ+UciwF6gwXJCfptgt1lp0r+tP/ACEPLz/9lA+ehfLw/wAwBJs4E0EVCVAkmooQf08YYT7FjOIZE1DFhUaOTCra5Jj8ctS0CXicIw56BwNGFK9Yt7MfxJqsLtJPSqkh6g08I8vujUI2o2TVqOvkIoue0KlpnzAKYAg1ZsSgoZEHJByjj7xnt6yL9A1qshwJyPAFf3kluv0MaOVZk4JKUqUOB+FndnOfN/OBZLd2pJ4FJQmWogO6cGIgtzeGFilDAgBLskFy7ggHXQO0KyXtFOLHp7/JtZVpSp1A0fPQ13PhE5aUEAAgu2RTUu9KmuXlGSuO+Uz0KlrDrSC2xSNho1MoLm4kKSwUArm2QfhL612avhnVgapyw5tNbRqVypbly2Hcgabk+EB2m+JMoPjUR/pS48y0Z26rOO8WFB1ZMask1FMnYwytl3DAQKiobZv8jo0JeOZrTY1drYXK7YynIKZobklvRUMpF/yyaiZ/aPNnj5/JQWfNy0aWVMA6jRoZlwRPoGG37NCm1yVA/vCnkpLH5iPFdyrKbL5cQHvCcKgK22OraGBxwm9bBvr0aGddSVfCUkdfpACrkPLw+cZgyilRG3+YMsrggjd4058V66oz68lJ6aGxuk5AffWIS7rUDVJHhA6J5SSXzr4wTardNUhAx4WIqlwo8Oai7nwjz8an8hT5U/gMl3I+YPrE13CDk79TCo9pp8ogOoh0viqWw89T84bo7YjvTKmIBIA4nYlwCWo1CWz5xDkwZYZbi8jHa6Mjf9zfvDiNaegpTpCWx2BM6fhHwIBKj/TT1VGjv2d/+iYt8SXUoF3GEJozcqfbQD2KspKFLIqtRApoHcg8ySIom3ONtsK5TpJI00iysmWEJDOSeMhLYfzNmG557xeUpSkJThSxYMCf7WNdeYiUtSVLw4g4B4GFaagk6scqNziMqX8YY/EsMKH+Kd6DqaRm02ylIDUtksEzD1PEp0tUk6MND7wBOlkg4RLUCU/FMchzmwDDXrQ8oYkTACEgaDDicHhLuWypC28LIqZKUDKSlWFgoFPCRVJOE5CkNh9nn66BrxsPCxJPE7YRQip4koSa7gPy1hLbpqUkpGZfoAdQxZ8xrlDO/L0KOBsUxiSeEhBP8pAc+/SM1iKluak67xoYIrW2S5bSekTEvhd/vxjyVZnNNsqP6GL5KXGzcuUajtDdYTODV/docUUAQliHYUBG8NrJxehPHfYks93sn4a60p75wLPkEqUlAcgVDcw4+fhDRSFfCmics1PnkNvvKLrjkoWhaxorCMzkAdOvpA89dnv0AWW7MKClWp4jRjsPiGrR7+DOAPwl8JLGp2LhnMPPw7Ahi5I/KcyTnRt/zN8l9tUyVADnkASQDmGam4/WBVts76M/fBxMzgk1BdxpkdzXyigWfDJmAazsHUJBb39YOsskzlZHME1q/Kg5NtEbxl4JIwgkpmKOWTJRxc2J9WilPWpEVPfISz7QrEqpBPPPrGmsEpaZQJUoEoFGDDNqHkRCdVkSZapodgQlLjMgDGfWG9kmgo0oEpxAKyGmdC+zP7jm7QWD+J7EMmcZcx3IUkvm2R+kbG22w2mShQISS5Z9MiWd2G8YAHiPjDszhKkJU3GoLSkNQAkAqL8sXmPAs2Pk0/kTivSf4NFcM1KVPjdRZ9Sr+ZnqatXlD+7LxxziH4c2PvXmY+f9nrdgWCXok6VqaANzLxrrt/iIVywHqkJFG2IVXkOUZ3k4tNt/gvw3ySDr2u3AoFI4SrJmwnPLZyenlELBKUpTaDOrU93/AMUjSTJKShVBQZO1cOR8TAySADiVVaWKAxqUgkUDswV1c7xBOdudMoc9g8mwkqoxy3di+xf1iNsk8GWR3Hg0OrLZGSGxIyrhDnOjAUPhtFk6xcFC/kC3MAgCAWfTAc7Ri7ZZgWVrl1rFcgwzvGRhGpb9ITzJ4DnbP39o3vG8hNaMvyfHe9oa2ex94pKRmot578tY1E+5whu7FAGoXJoxOW8Z/szLKv3hccTD+1yfIxorJah3gDcyXVQNlQxQ8quuKERj4TyZmL5u1QJIDJJoCcqgiMxbrKTOVid3YeAAEfTr6SlSmcP4OzH9IQXrcIxYjRqu2biKFDa2yeq4vow14rIkhCKlmc04VOct2pnGruyymXKloTmkNlQlq+ZrCW3WNpiBVlKAGvCG+saaz5+fuOfzjG8z7dSv2zc8Vu55P+R6m8JEqYUrPE1VsGD7t9NRnBNkSh1FCkqcuSHDhSyR1z5B3gabdCFTO9xETRp+Rw4TiDcQ+WsWqvUE93QEAFshnkPWnKM6tNfb/UtlP5ArcooSoBTcaCKZOsAihJr4Qnvy+kSQUpVjmEEMhRGA0NWp4H0irtBe8sypyEviWQlJYswVxF9cj5xjpN3qOZL6sK+cX+P46a5WIy5qn7YWyM+8HUA5YO5Jq7mOE5i4OUTTdiWdifFnPWKzZyKYQPH9Y01x+DOav2w+zWwYSCWfR9sof2a8p1qWVqSFKCaqAYMKCgGwjLSLMSWavIV8BmT9I1nZe/5tnlzESUBeNLKJSFMDlXTP2gHMb+4PeTXQfaJJRImTEs6ElqagczpGe7I37gWJCgCmascVXCiwydi7DoS8V/j5pRMSD+7UTiHCxJI1NScqCrcoVixgvRVMyHYQucc6aZ2uTaaPpKZKTMVLB40NiSBljdump5bQLe106JZSmoCzEkEDE1Q4fyPNsvdvaSdJmKmBQWqYxV3gxYiAQFO4OKpqK1MTtfalapiZmFKVp1SVM3FRnyck67R2cUr0DXPY2FgFm4fiWfzdaU8IzN72o8SAxSAA9QQVlyOhw+QhheXarvjiwYVAuKuGoWZsyddvOEEydmluEthINRhCiP8AcX6ZQcx3tg03oa2xARZJKRmoeZJdXkWELrBe2AlIJAyCgwI+o5R5NvdREsFI4Aw5uXJ2d9c4WEGDUbWqF83L3J6VsT1i20WsrABLtA6sz1jwQ0SmFoThUjLcbM7V8o2lygf/AJ2DlT/7grFTxTGEmTnYbBvMk/OHd33wQXBbu5RCeuQpzJHlE2eHc9FOHIpZ9MnXskpoQQtS6vQJSCAp+uGv6QPZ7ySskAZTEB6gYloLJJGbOkV35RjLbfYRKwA5S8A24i56sw84W2G/lgKJWXfEA5+LElj518DvGdPg/a2WPyUno+yyrRxhjoG2LkjL+kbQ5tSgABHzy6r3xzsIP5lpHIS1YA3gv0hmvtB3k+dxcKThSHpSh9XMZeTxaT1+imbT7Pb8nAA9DGHve1MVgbfKHN/XuDkftxGMvm1EqVtGt4WFpdifIyJI1vZXtJglMpQ+Jxp/6/rh01OeiO/e1E38TjRMKQwDA0oGIbnnXeFcuaZUkFnxEtyAYHnCqYskuczF8YJVu0Z+TK3Kk3d59uSuZikkpSEgVALkB9Rzbwjy1/8Aku0TEhDIAAAJw1JD65VOjaRhErIi5CydHh8zxWk2JbVPeja3RajOnhSlPhSkM1MZAxENQVB9IdWm1pxBGIghKlUo4AOT0j59Y7WJcwKcihFMw4Zx96QZbL6BIJc4UlidVMWzOTmvsYhy+O7vf6NHBmmMen+RtN7RzRTG5zdvMU1zMCK7RKmVI+JLEB60qfJz4mECbS6lKJzr5v8AWNLc13JljEC5wguoOkbpFd8+TQVYoxreuz0ZryPr0aSyXAkISVhzhxMaspVWrs8Uz7twpKQA5GHzfLCc67fSDOzl499KUSSSFHbKjZDMPhrtBc+zYsTsAyavVwsv6NGRWS5tqmacKXKaBLs7NSu7lJUsjNZwsMRI3qOHQ8iQzwwR2RxzELT3coIJKeHvFLzAK1HhKWZg1AwBERsVm4EB3whQ80lgefFDSz0EtiaH0L06VEKrLfL3+f8As44SXo65+y0iW9HUpKUGjY2DrJBDHEqrkeUNv2NKKVS0oShOagjhNTulsyC42cRZYVKdjuPZf0EGypbSxzPoVqJgN1XbYmnoTLuCSKpl4CxS6CUMFM/wkDb2hVOs1nsoKVrVx4iVzFlywSSFKfbTUA5xpLQ+WrfOFl5WSXNH7yr5ciRmDvpC1b3pt6Gyvkxd4W2wFOJKUrITiAQk1BOIYmGbh2VlR2hLawiaCZciuFJOIsvIUAwkFIqH5PG1NjlS1cEsBRGE7EJ3GT55c9zCm22RyUFC1JYtiw4A1QAkkENlQimsXYs0r1v+rPPG2u9f8GGtViToku2YUCmmYZAPq3ygCfJKcwW5g7ncCNIqUtkhEwB0sUlKAXyIBYJ3/MTTWsKrwkBJAL8R2SC7naj+TgxsY8m+jOy4utoUrEUCDrXZig7hyARygNUUy9ogqWn2VKzPWOj1SanrHCWYIVsjBNlSWPh/yHzaIKlV6Q7st1kqmJGeDEOeGp9UmAulK7GRLbF9sFKjL6RGyykEiiqkChGpYRo7ZdOIYWNRLPQEqxH0iu5bhfAau5JDZd2Vn1UkCE/XlTsc8LdE7iuoLmJCStJrXFlUA+4g267nQVLdU0YVFJqDUEg5xo7mukImjYKVXP4VSyR5vB9pudMtcxSfzEq8TU+sZeTzPuaRZHj6SMN2hsEoKT3a1mgcKQEsX5KL+kZy2JKiUvmfWNZfkriy2+cZqWWmpJyCwX6KjRwVudk+adM2Vh7NomWMSpnxDGQcihWLCOuXjGEvC5ii0GSg94pwkYRUqOjbx9bmWSmNCsSVBwdwag/OEt39lUotBnk8TqUATQKJJfnQsxpCcN1jdc/8ZzJM2lxPmC5SkqIUCCCxBFQdiImiZDe+LGo2lYAcqWSOeIu8AWm75ktWFaSCC1RsWLbxoJ7RK1plBl6kxWpTt91iyfLKRXIv6GsUpgjjCJCA/KH9it5wEB2HPpptGckmsGoWBWFZI5FGG+JpOyt791NMsMBNNDspTN4EgDxh7f15AApCviBpybXfQeMfN5lpIWCMwxHUVEPLfeQUqWX+IO/RSVezxFl8VPIrLsPk/Y5fwauTfgZSFP8AzJpmlYdq5DI+EE9nL6ndworAxS5hCX1QkJXV/wDS4fkIxqrYHBoOHD4gUbwaNFcl6IVLUhRAdviLDillGuxbziXLgUw+vwVLJyfs+jWK1YsY1Cin0U3pDez2kYUgxj+zl4Bfe6kKCixyJJ+nvB0q3vNQl6MTzqSGp0VGX3DaO1CrsbTaqfkPdX6QktImhJxJASFkpILugMUk0orOgfKDfxnEW0T6hP1MCXhaDhUCfykuSwqlQ++sLT7GKRVbJhE0DkD5/iD/ANUwrnIxrVVRIxUBAyBSAPPeDbbNSZ4rUJcjUNiz2+NXlCiyzviUQX7tSnBNHp8jFmOet/oNP4KpUrHhBKskkYmpm2Q5b56wqtIJTUoUAqr+LNQF/GHcqWliHwgBiAAx4ebxn7zUDIZKjicZAOWOdBsIvwvdCcqSkS2uycBPCCFZB9Q75v8AZrCgxorVbR3IcqD7jFpu3LWEfcuHHMdY1MbbXZi54W/tHyLlJUevnXaCR2fLxUm8Tipv84ayrYSQ5YvXzhbqjO4010Dy+zCs2h7dt1tNUSNCB/uPuYYXYjEBWGRsJQ5rEuWnSZXgmpYtnWEMmg0Hk8RsdjAWmjMG8Tiev3nFV4XukFv5X82aPZd4khKgXFScvARHUVo0YtNjuxoCS53p45+NI9vW1BoW/tLhxPQtTZxCa+b3dQFefSJo8ersoeRShZfVur97RmLTOGQrF94WwrUWygMS4+hxY1EmTlzcma3sz2owSu7ViJSGSX/K1BnB8y8ipJU5fIef6xlblswXMYlgxJMMpa6qrqfePPGnQH1dLoJkkGb3yk1SKeEBW28StYKjq3m5MWm0gpVXl6iKJdmQv85/t/WGukp0JmW62xReEvHiKQwxP/cHb0ML59lUhTHNn8CH9o+g2b/x1OmodAUpJrQCpFBrsTD69+xyZFntkxQAUZaUy3zS8ruyCf8A7P2ImryFGutl04VS/f8An/h8aBi78RF67qUMmPQwPMs5GYiraZLpogpTxJU4lIGzt4tFZjo6c2ws28sBszeEcq3knYbDKBI6OaQf1K/JqeyHaM2aYpSnKFJUCkdOGnJXoTDi5O0x72UZitQColgOMqJPioxgUzSIJl2zeJsvjRe3r2U4vJcpI+jo7dIRjUxKmLDQlwcxyevSEvaHtuueChCcCVZk1JSGDcnLk+HN8n+KeK5k6o8oXHg4prlobfmU1rZrux94FUybjU7pzJcliQM66AQRKthKVpUkpIly0kblZAbzXGKkTyDQseUPbBbiXKyTxy3fUYnz6pEcy4O3X8hnj+R0p/mayzT0rST1zzNIz94S/wB0QARqmoKcnD5NxP6xbYra0tJ1KCr/AI/U+UKLdauFXj82hOLE1TK82ROCu0/w0BurtoKVheggFtIMmzAUvSlIAJEaMIysr7HdgkAEqVRqiPUrLvBK7IpSj1i8XOThqOkJdL5JVD+BnYLWQkMav5Ug28O10xSEy6FtWD+YhWu7ZicqjlA4sqnqkvCUpfYVNpaJOVPF8twkgRfZrEoaGDUXeo6RyqR6GxemcwrpCO8JhUTufQRqJ1yrMCzOzh3EeioXYVO2tGONnMed1Gom3AoHRoCnXSWPKKllT+RP0q/Aqs07CTzpFE20lzzhn+zVZhLxWbnWr8p0+cEsk/k79KvwBJWe7P3rFEu0LBoY0dl7OqKCkhiSD5PBkrszw1HEKU2aFvyIXtlE+NetlnY7tJaJa2ExSUsXA1OkaTtlfuKw2hyScYAfVpiPlGNtFpTZZiEkOXdX9J+esB9pu0InIQhBJSHJfUlQIfyia8TyZJa9dP8AXQ+LU465e+/596EffExMrJFYokDiEEzgwBjQZGu0BLTWI93BcmU8XpsrlvCO70c4sWmVHncmNdYOzYXmYdS+xSCImvyol6Y1YKZ82KI9EqPoq/8Ax9tWITOx606eLCPLy8b9M99Cvk+dmPHjYWrswrb0hNarmUjNPpDpyzXpgVjaFaSxEGSp7JPVJ8nimZYyIpUgwb7OTTkZSLeWSn/SU+p+kCrtWWtAfFiT6tAgJEeRxSkE81NaCkzeFopUuIPHhMELdbNvLtdTs8ESrwLNrCmZa04iBSC7PaEmsR1K/A5McyLaTDCRPMI5E9MMLPPES3I1DlE12gxM2F1nXDGQ5hHSOnLS8DTZZhzIsz/f0ic66y338oNaOdmTtL/bQltk4g8o1l4WAjT092MZG8jU0aG4mmzz2ipF6hMH2W9kxlZ6mMRRa2iisCpHYza9m5Tegjw3jGORepiE2+TCP9IVLyZQTfszvJ6z4DwSIRTZLAcx6wbKtJW6jmYn+DB6xbH2JIjtfUe0KCmLu8cAawTPs2HOPbDZQVEnRoY6WtiVjfLQXKsgSimtfB4C74uRz+/SG6zToGhRaEMo/ecKh79lGWdJaJy7wW/xHbOD7NfCx+Y+cJlKw9YMXZcI55egf3gqmX7FxyNxcl9gsFK9Y+k3NdEufLxJUo9DlHw+z3arugr8ylADoae59INum+p8tJVLmLSwGRIzJHyiF4p3tdlWq1pn0K/7J3KiHB5EVjJWm9ZdcSB4QjvHtDaFuVrUrrXeEs63qOcFj8b5YF5FJorZLs6/hLHYwktl3gZQKlRYF/sR7+JOEB/twIqmHPyJdJ+0CTJHtA6kwytFQfAQFNh6exFzplEcYmpMQjosNcglzX9YIk2loCWqp6x6hcc0dTG8u3NBkm84QCZE0zYW8aYStmzsN9VFY0NgvtB5R8yl2kwXJvMiJsnjKvQ6c2vZ9lu+2oOShD+zqS2cfDLP2iKYPT23mpFC0Sf6bJL6H/Vhrs+lX7a5LFKVoUrZJBYR8yvq1BzUQltV9rKiXZ9qDyEAzbYTnFWLx3NbE1lTWkTnzawMpcRVMeIGLUifkdjjwmOiJMEc2X2NVD1him1YQKPCizLqYYyjUQukPx10FGTjFfKBlcKgRr9YI7/i+9oGnKr0Hyhc79D6a9lqrQ4iCwFq8fb7JhaCUnkYNsqqk7D3gnPECcnPpnk6zYlpYUBBPR4MUMT7uE+KiSfTD5RbZ6nwHsPmYZ2GyhWCmasXqwhN5NLspjFtvXyMBJbCNAQPID6wHZbB+4VSp/6gfMw7skjEfAnzV9DHtps2GW2jf9hGWsunr9mk8afYiNmGAAiuEwhtlhAc6s4Ea+0yAw+9YQ2xLPySfnFmDIyXNiTXYlSP3aN3f3ikI4U/0/N4Jm0Cep9zFRDYf6YvRnNHTRSApogueuggOaqsFIrJrZBcVxJRiMGJLVGp6xJMdHR44SiSY6Ojx4kImDHsdHGePXjiY6OgTxAmIqjyOgkePRHGOjo6eItFKkx0dHjx0o1hlKOUdHQNDI9k0mpitZzjo6AQ5lcxMe2FdCI6Ogn6An+JDyTLFebQ1scvCoN+UADwSo/SOjozcrNjEltGku5P/ERRea+DwHqoR7HRlL/cLn/CJraajlX3hHa/hPRvUR0dGpgIswsnigiiarL+mOjo0ZMyyuacoFX8UeR0MQi/ZBQrHkdHR0S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 descr="data:image/jpeg;base64,/9j/4AAQSkZJRgABAQAAAQABAAD/2wCEAAkGBhQSERUUExQWFRUWGB4YGBgXFxoYFRcXGBYaGhcYFxgYHCYeHBojGhwXHy8gIycpLCwsGB8xNTAqNSYtLCkBCQoKDgwOGg8PGiwkHyQsLCksLCwsLCwsLCwsLCwsLCwsLCwsLCwsLCwsLCwsLCwsLCwsLCwsLCwsLCwsLCwsLP/AABEIAMUBAAMBIgACEQEDEQH/xAAbAAACAwEBAQAAAAAAAAAAAAAEBQIDBgABB//EAD4QAAECAwYDBgQDBwQDAQAAAAECEQADIQQFEjFBUSJhcQYTgZGhsTLB0fAUQuEVIzNScpLxYqKywgdDgiT/xAAaAQADAQEBAQAAAAAAAAAAAAACAwQFAQAG/8QAKxEAAwACAgIBBAAFBQAAAAAAAAECAxESIQQxQRMiUWEycYGh8BQzkcHh/9oADAMBAAIRAxEAPwD5raEJOIpKgygU9a6bQV+KwgJCS4DEueJ88sukCCcArJ3OTaefWCQ5UdwavuaEROylHWWdizCqVzoWbLnX0iwkgOyi1PiqdBlFtnBAqRtTPc5c2HhFiDt96e/zgGxkroDEwoZlKCi3NgYeWeRMzxJVoxGjcjvCO3WYuFjx82pFlhxOsJYMBvVy1G1pnAWtraGS9PQxClFaUMlwvnQsHUwowrDQWfEllAEg6OMs/vlCq6XURiNQDkGKXzrrkYJl2guQSUCra0HNW/zie9+l8DUl7YX+yknPFyY7mmcVquJJpU//AEzR5KvRWFgApiQSThyrtyz6Qyl3gCcOEhTA7h8yHp9mFOskhcZYFZLnCFU10oGAzcg7sPCGqrOunGQ2VHPQP75xybUjEEkh9ujl/QmLRaHVkycyX20bpCKuqe2GpS9Cqbd6pKSpMxSiM31L/rEFX2EIUSsAgKIOxAUQA/xGmj/KDLRagRgKVFxiemEFgQGGdQ/lnGD7WzxwJSzOTTkAB7q84owx9V6oDLX04dCCfaVLUVKJKiXJ5nONNY7WZVkC9QHD5VmD3BMZSGUm8lGT3aqgFOF9AC6h0yjVyRySX7MvBk4Nt/KNeu/xRCTm5d+RPlRuph/2dvcKS63YklNC4d2PQhjGBuBAm2lOJgC9C7HhJw0IO0ba7LXLkzUomNxnCg6AuGYHr6RmeTjmVxS79mphyO06fovtNnWpeLCGLs2bVdx96R5MQvuZmJL0G9CHr/tIflDO12goWGCChIrnjdzRn/WvWCxI71J/KahnYE102qc94g5taKt9GXElcqYNsJVs7O77EQxl36lRY8J9RBV5XZgxEv8AwyADuWKiD1f1hDZrvxYFO3GRoMhn0D+0OTm1ti2tD6SBQk584MH3yfeM/arGRLmEKLCYEOCXHBxetfKDLqlqlSwalDsHLkfpyhdT1vZ4ZTJAOj/WFky6pZclAz57bCkO5M0LH1iCpdSG+/pC5to8Zm6rswzl8I4QkAtukOfveGvcjVKfKj8oKlSAH3Oe9I5t4Osjp7BSSA5lnSRVCf7R9Ij+GQR8KX/pTBExNWAp/iKgNQ/rHU2eaKZtlR/Kjf4RA0y60K/IAX0AHsIYPTKIkQSpr5B0j54q7lA/Ek60IpXRy/iBF0uzUAzetPvrU+0MF2Q7g12FTtFiLPXSg0DPnm335RrPIRKAOWirM1WrmNfHrDWVYgBkDrTXX70i2z2dDZ/esXykAZF9YnvJsapBf2eCjC1D56VBiuxXSpClNkwANNFKhkN65bRYlR5wrm/QaXyKbNd6uMv8Kqb03+6xIXcFEuFB21dqlshUZeUNES9aevzg6yyCRA1laDSFaLoNahirQZjb0B8oBtV2KExHxBDq/MRUMz6ZbbRsZV3DXd8tYU9p7MwQyiASp36JBPVidYCMj5BdMhd9jCpqFgUdWfKWmvrFt5Se6xlJo78holNdXwwVKmKQhDAcEticqqSl/Zoy3a+3rCEJdlKmJqGZgSW5VCT9mORLu0j1VxTYuvy+Ji7ImYFAOrNJYsCoAFuQFeQjHKJLA/loB41jS3lJCJaZKapoS5q4BZvGp6iEs2WrFlXVt3Jcxr4Epnozs/Kn2CrszMTrUdHiSEuAOfvBSLEuYSQkls6UHXQQVJuxqEOdqcs67PtDnaQqcTfpFZtYkrlLkKZaU8RZ2UQyqFwczFVpvBcyYFrUVKBeuh5DIaeUTvKQErYBtW2ereFIjddi72chBLYi2p0dg2+XjArjrkwny5cUbPs72j7xBTNUpUypAAJOHhAZhuSPCCb07Wqs9sABKkIDKQ9CSk/DsHwua65wJbJAsUvvEfxFDAKMM6MCx0NW+T5OfPK1EqLqOZObxnxhjJTpLouu6iVLfZ9ZPaVNolsEkOkHUioq5ZixJ8oCu2wOtBHwpcE6mpILgunSvhCTsemYUEOCk0DscJfiLZsRGksk8pJI4SdM3zY+ZMRZY+m3MlEPaPbxu3DJVWip2JtWSMIaG93WX9ygDNgSOeIKPlWE8y0FRZRdy/J6O3jDOyXyAAFDLUZ+IhL21o6yFssyhNdIZ2HlvHg7wpfCKgEZ1yO3WCTfkgnCV13Y7VgpFqllIZaW0roP0gdM9yE65IoDQigcs6jk0RkyFAVf/P2IOtUhKyhiFAKdwXqKjKOUk/dI5s7vYuCXzYF9Mz90gO0W5KFYVUBFFV032hpaQGNMh7VjMW2QaFRxfmrzBIGWWcNxpN9nhmielYBCgaUb3joQ3baAtCVBCiSDiY/CQXPNuIefWOt1oUFDEpWEg0ekP+l3oXva2EJkoerekSmSE/zAGFPeFzWnSJKtIb4ujxU5ZMmMESziZ0tqdiGpT7pFuBR1B+/8wps69yDzG7+8FJA0I+cC5D2ECeoKAwvVqHrT0gyRaN0kbGlWbR+cDhfCkPlUnV6geQ94l3vMwtoJNDKUtL5ENy5fSCbNbJbUPLUeAcQqFrO9fSIptKn0oXy1b6l4S42GmN03wkkkKDDk/wAIqXHh5xfa7IJhSqYfhLgaVFRzekJkLCRQCvuxBPlFn45R5bwPB/AWxmoAJwj28KefrGOvW6ZqpqU4woAuCoM4ByUU1UWAz+cODPNa13De7RWVLzclsnAeGY943tHmlXsz142F1KcK7xWRJxJA+Jk1ydhvXrAN2WtKZhM4EjJ2bCchyaNaLOgrxEVOWbP9YHvgyMJBKQdhWuWQimc2/taAePvaYgtfaJuCUgYM1UFeVH8+cV2tSlSsQIQ5ZKEDjJ2LBxXnDa5RLSCES3Yh1DDVTCjvz94habvJU7tRgASMzUOPJss94YrlVpLWv7g8La3v2ZGXLWtWEAqIowHzg257wNmnpWzlJIL7EFJbnWC5l/JQlSZKcJBIejbEjUmE61V6/SK1u01S6IqShpy9sa39fZtCxU4Q4DgPxFyPCg8ITTCynP2QIY3Jcy56phCglI/mcAk5AFmf7DwuVKZShmATHcaifsn4Bt3X3P5G923+uUJYSrLTrmDyjTLvpM2SZjsUowkf6xkB5pL6PHzyzzOJMF2dZ7xQdgSAehIf2EKy+PNPYzF5FJf2N7PvsowhYLFKg71CpbAFjzYPzicy8wpBJcUJBGwKRz1LeEYztPefeLThNAk6MxKyTX+2B7vvSY4C1nA2RrRLgNqK/ZhC8XcqvkfXkpW5NNbrcJYxFVKMAeI+r5RVb7ydaUhXAaYsiS2+zxmbZaioDFpTyH6QEm1qdP8ApLgdc4onAvbJ78nvRopV7LlH93MNXyUahnGUOLP23nJACl6PxgFx1zjFWVZWtCd1AeZEH2qWWVqwbwf9I7eGG9Ujk5K02jb2ftSZrhSkpr+XM7guSMmgQ34JwXKFVJGIrDNWgDUqH9IzCDgQHArXzZvSJdmQo2hbZd2omrUYAepETvx4SdL4KJzP7Z/IymX4mXMldwWBwhSSaNhCRl4HqHiVqvEzQCoMagBOR4smNSaRlbVKwEEGo90qI9wY0VjSZklFUpdJOZxOFHKmbw28UxpgY8jptDsoAOQ849/DBSSGHrSGsq7gCQoOnQhvEV1ekHIsKBoeZp5/rGfWZIcpEdiuggCg3eCjc+rDXLct9IeI7sD4h5+Bi9MtO4hLz1vYXEzoublHv7JbSNF+GB/yYiuQ1WMcWZs9xM8q72ipUkjUiHsxhofKBpyQdD4hoZNtgihjuY5zofOCJ6WigmG+z3I4oW1FJ8jFkiaXZbBnrp5RWlUdjejtHmglTLlpKg4UD0+W0CzrtCiVkMTUtrTPflF1Eh8R8NY8s9uCmcgHLkescSa/hC5fkpsdpQkFLEBBdyGSQ+hYDWEvaS9UoGBNSsM4NEpIIdxrBFuvUEkLRhAYl3NaEUDOkg6wgvC0d6p8ISBTqMw/PM+MUYcX3cmLy5Xx1IvWNsnAhhdF0qnzpaWOEmp0ZjDvsz2bRM4lsU5AOQQWJBoDoMvrGru2xShJdAxUYqapfQvsGG2sHm8tRtT7E4/H32xb+w5aQppYJr8RUU1BZyMmcVLZPk8YWfYyFEAvX73j6WLLgxqclwAAtyyWIOdSMg3I7xh7wsK8RVhISTQ6VOj1PWFeLke3tlGfGml0IJNkUFgkQR3BCga8+oy9GhiqzlIqCHyiBlHC7eetTUe0Xc9kixJdAFsQVABt+v5dfD1MRQg+VIJKWisJg0xdT3sBnwO0NBYyrQ+UciwF6gwXJCfptgt1lp0r+tP/ACEPLz/9lA+ehfLw/wAwBJs4E0EVCVAkmooQf08YYT7FjOIZE1DFhUaOTCra5Jj8ctS0CXicIw56BwNGFK9Yt7MfxJqsLtJPSqkh6g08I8vujUI2o2TVqOvkIoue0KlpnzAKYAg1ZsSgoZEHJByjj7xnt6yL9A1qshwJyPAFf3kluv0MaOVZk4JKUqUOB+FndnOfN/OBZLd2pJ4FJQmWogO6cGIgtzeGFilDAgBLskFy7ggHXQO0KyXtFOLHp7/JtZVpSp1A0fPQ13PhE5aUEAAgu2RTUu9KmuXlGSuO+Uz0KlrDrSC2xSNho1MoLm4kKSwUArm2QfhL612avhnVgapyw5tNbRqVypbly2Hcgabk+EB2m+JMoPjUR/pS48y0Z26rOO8WFB1ZMask1FMnYwytl3DAQKiobZv8jo0JeOZrTY1drYXK7YynIKZobklvRUMpF/yyaiZ/aPNnj5/JQWfNy0aWVMA6jRoZlwRPoGG37NCm1yVA/vCnkpLH5iPFdyrKbL5cQHvCcKgK22OraGBxwm9bBvr0aGddSVfCUkdfpACrkPLw+cZgyilRG3+YMsrggjd4058V66oz68lJ6aGxuk5AffWIS7rUDVJHhA6J5SSXzr4wTardNUhAx4WIqlwo8Oai7nwjz8an8hT5U/gMl3I+YPrE13CDk79TCo9pp8ogOoh0viqWw89T84bo7YjvTKmIBIA4nYlwCWo1CWz5xDkwZYZbi8jHa6Mjf9zfvDiNaegpTpCWx2BM6fhHwIBKj/TT1VGjv2d/+iYt8SXUoF3GEJozcqfbQD2KspKFLIqtRApoHcg8ySIom3ONtsK5TpJI00iysmWEJDOSeMhLYfzNmG557xeUpSkJThSxYMCf7WNdeYiUtSVLw4g4B4GFaagk6scqNziMqX8YY/EsMKH+Kd6DqaRm02ylIDUtksEzD1PEp0tUk6MND7wBOlkg4RLUCU/FMchzmwDDXrQ8oYkTACEgaDDicHhLuWypC28LIqZKUDKSlWFgoFPCRVJOE5CkNh9nn66BrxsPCxJPE7YRQip4koSa7gPy1hLbpqUkpGZfoAdQxZ8xrlDO/L0KOBsUxiSeEhBP8pAc+/SM1iKluak67xoYIrW2S5bSekTEvhd/vxjyVZnNNsqP6GL5KXGzcuUajtDdYTODV/docUUAQliHYUBG8NrJxehPHfYks93sn4a60p75wLPkEqUlAcgVDcw4+fhDRSFfCmics1PnkNvvKLrjkoWhaxorCMzkAdOvpA89dnv0AWW7MKClWp4jRjsPiGrR7+DOAPwl8JLGp2LhnMPPw7Ahi5I/KcyTnRt/zN8l9tUyVADnkASQDmGam4/WBVts76M/fBxMzgk1BdxpkdzXyigWfDJmAazsHUJBb39YOsskzlZHME1q/Kg5NtEbxl4JIwgkpmKOWTJRxc2J9WilPWpEVPfISz7QrEqpBPPPrGmsEpaZQJUoEoFGDDNqHkRCdVkSZapodgQlLjMgDGfWG9kmgo0oEpxAKyGmdC+zP7jm7QWD+J7EMmcZcx3IUkvm2R+kbG22w2mShQISS5Z9MiWd2G8YAHiPjDszhKkJU3GoLSkNQAkAqL8sXmPAs2Pk0/kTivSf4NFcM1KVPjdRZ9Sr+ZnqatXlD+7LxxziH4c2PvXmY+f9nrdgWCXok6VqaANzLxrrt/iIVywHqkJFG2IVXkOUZ3k4tNt/gvw3ySDr2u3AoFI4SrJmwnPLZyenlELBKUpTaDOrU93/AMUjSTJKShVBQZO1cOR8TAySADiVVaWKAxqUgkUDswV1c7xBOdudMoc9g8mwkqoxy3di+xf1iNsk8GWR3Hg0OrLZGSGxIyrhDnOjAUPhtFk6xcFC/kC3MAgCAWfTAc7Ri7ZZgWVrl1rFcgwzvGRhGpb9ITzJ4DnbP39o3vG8hNaMvyfHe9oa2ex94pKRmot578tY1E+5whu7FAGoXJoxOW8Z/szLKv3hccTD+1yfIxorJah3gDcyXVQNlQxQ8quuKERj4TyZmL5u1QJIDJJoCcqgiMxbrKTOVid3YeAAEfTr6SlSmcP4OzH9IQXrcIxYjRqu2biKFDa2yeq4vow14rIkhCKlmc04VOct2pnGruyymXKloTmkNlQlq+ZrCW3WNpiBVlKAGvCG+saaz5+fuOfzjG8z7dSv2zc8Vu55P+R6m8JEqYUrPE1VsGD7t9NRnBNkSh1FCkqcuSHDhSyR1z5B3gabdCFTO9xETRp+Rw4TiDcQ+WsWqvUE93QEAFshnkPWnKM6tNfb/UtlP5ArcooSoBTcaCKZOsAihJr4Qnvy+kSQUpVjmEEMhRGA0NWp4H0irtBe8sypyEviWQlJYswVxF9cj5xjpN3qOZL6sK+cX+P46a5WIy5qn7YWyM+8HUA5YO5Jq7mOE5i4OUTTdiWdifFnPWKzZyKYQPH9Y01x+DOav2w+zWwYSCWfR9sof2a8p1qWVqSFKCaqAYMKCgGwjLSLMSWavIV8BmT9I1nZe/5tnlzESUBeNLKJSFMDlXTP2gHMb+4PeTXQfaJJRImTEs6ElqagczpGe7I37gWJCgCmascVXCiwydi7DoS8V/j5pRMSD+7UTiHCxJI1NScqCrcoVixgvRVMyHYQucc6aZ2uTaaPpKZKTMVLB40NiSBljdump5bQLe106JZSmoCzEkEDE1Q4fyPNsvdvaSdJmKmBQWqYxV3gxYiAQFO4OKpqK1MTtfalapiZmFKVp1SVM3FRnyck67R2cUr0DXPY2FgFm4fiWfzdaU8IzN72o8SAxSAA9QQVlyOhw+QhheXarvjiwYVAuKuGoWZsyddvOEEydmluEthINRhCiP8AcX6ZQcx3tg03oa2xARZJKRmoeZJdXkWELrBe2AlIJAyCgwI+o5R5NvdREsFI4Aw5uXJ2d9c4WEGDUbWqF83L3J6VsT1i20WsrABLtA6sz1jwQ0SmFoThUjLcbM7V8o2lygf/AJ2DlT/7grFTxTGEmTnYbBvMk/OHd33wQXBbu5RCeuQpzJHlE2eHc9FOHIpZ9MnXskpoQQtS6vQJSCAp+uGv6QPZ7ySskAZTEB6gYloLJJGbOkV35RjLbfYRKwA5S8A24i56sw84W2G/lgKJWXfEA5+LElj518DvGdPg/a2WPyUno+yyrRxhjoG2LkjL+kbQ5tSgABHzy6r3xzsIP5lpHIS1YA3gv0hmvtB3k+dxcKThSHpSh9XMZeTxaT1+imbT7Pb8nAA9DGHve1MVgbfKHN/XuDkftxGMvm1EqVtGt4WFpdifIyJI1vZXtJglMpQ+Jxp/6/rh01OeiO/e1E38TjRMKQwDA0oGIbnnXeFcuaZUkFnxEtyAYHnCqYskuczF8YJVu0Z+TK3Kk3d59uSuZikkpSEgVALkB9Rzbwjy1/8Aku0TEhDIAAAJw1JD65VOjaRhErIi5CydHh8zxWk2JbVPeja3RajOnhSlPhSkM1MZAxENQVB9IdWm1pxBGIghKlUo4AOT0j59Y7WJcwKcihFMw4Zx96QZbL6BIJc4UlidVMWzOTmvsYhy+O7vf6NHBmmMen+RtN7RzRTG5zdvMU1zMCK7RKmVI+JLEB60qfJz4mECbS6lKJzr5v8AWNLc13JljEC5wguoOkbpFd8+TQVYoxreuz0ZryPr0aSyXAkISVhzhxMaspVWrs8Uz7twpKQA5GHzfLCc67fSDOzl499KUSSSFHbKjZDMPhrtBc+zYsTsAyavVwsv6NGRWS5tqmacKXKaBLs7NSu7lJUsjNZwsMRI3qOHQ8iQzwwR2RxzELT3coIJKeHvFLzAK1HhKWZg1AwBERsVm4EB3whQ80lgefFDSz0EtiaH0L06VEKrLfL3+f8As44SXo65+y0iW9HUpKUGjY2DrJBDHEqrkeUNv2NKKVS0oShOagjhNTulsyC42cRZYVKdjuPZf0EGypbSxzPoVqJgN1XbYmnoTLuCSKpl4CxS6CUMFM/wkDb2hVOs1nsoKVrVx4iVzFlywSSFKfbTUA5xpLQ+WrfOFl5WSXNH7yr5ciRmDvpC1b3pt6Gyvkxd4W2wFOJKUrITiAQk1BOIYmGbh2VlR2hLawiaCZciuFJOIsvIUAwkFIqH5PG1NjlS1cEsBRGE7EJ3GT55c9zCm22RyUFC1JYtiw4A1QAkkENlQimsXYs0r1v+rPPG2u9f8GGtViToku2YUCmmYZAPq3ygCfJKcwW5g7ncCNIqUtkhEwB0sUlKAXyIBYJ3/MTTWsKrwkBJAL8R2SC7naj+TgxsY8m+jOy4utoUrEUCDrXZig7hyARygNUUy9ogqWn2VKzPWOj1SanrHCWYIVsjBNlSWPh/yHzaIKlV6Q7st1kqmJGeDEOeGp9UmAulK7GRLbF9sFKjL6RGyykEiiqkChGpYRo7ZdOIYWNRLPQEqxH0iu5bhfAau5JDZd2Vn1UkCE/XlTsc8LdE7iuoLmJCStJrXFlUA+4g267nQVLdU0YVFJqDUEg5xo7mukImjYKVXP4VSyR5vB9pudMtcxSfzEq8TU+sZeTzPuaRZHj6SMN2hsEoKT3a1mgcKQEsX5KL+kZy2JKiUvmfWNZfkriy2+cZqWWmpJyCwX6KjRwVudk+adM2Vh7NomWMSpnxDGQcihWLCOuXjGEvC5ii0GSg94pwkYRUqOjbx9bmWSmNCsSVBwdwag/OEt39lUotBnk8TqUATQKJJfnQsxpCcN1jdc/8ZzJM2lxPmC5SkqIUCCCxBFQdiImiZDe+LGo2lYAcqWSOeIu8AWm75ktWFaSCC1RsWLbxoJ7RK1plBl6kxWpTt91iyfLKRXIv6GsUpgjjCJCA/KH9it5wEB2HPpptGckmsGoWBWFZI5FGG+JpOyt791NMsMBNNDspTN4EgDxh7f15AApCviBpybXfQeMfN5lpIWCMwxHUVEPLfeQUqWX+IO/RSVezxFl8VPIrLsPk/Y5fwauTfgZSFP8AzJpmlYdq5DI+EE9nL6ndworAxS5hCX1QkJXV/wDS4fkIxqrYHBoOHD4gUbwaNFcl6IVLUhRAdviLDillGuxbziXLgUw+vwVLJyfs+jWK1YsY1Cin0U3pDez2kYUgxj+zl4Bfe6kKCixyJJ+nvB0q3vNQl6MTzqSGp0VGX3DaO1CrsbTaqfkPdX6QktImhJxJASFkpILugMUk0orOgfKDfxnEW0T6hP1MCXhaDhUCfykuSwqlQ++sLT7GKRVbJhE0DkD5/iD/ANUwrnIxrVVRIxUBAyBSAPPeDbbNSZ4rUJcjUNiz2+NXlCiyzviUQX7tSnBNHp8jFmOet/oNP4KpUrHhBKskkYmpm2Q5b56wqtIJTUoUAqr+LNQF/GHcqWliHwgBiAAx4ebxn7zUDIZKjicZAOWOdBsIvwvdCcqSkS2uycBPCCFZB9Q75v8AZrCgxorVbR3IcqD7jFpu3LWEfcuHHMdY1MbbXZi54W/tHyLlJUevnXaCR2fLxUm8Tipv84ayrYSQ5YvXzhbqjO4010Dy+zCs2h7dt1tNUSNCB/uPuYYXYjEBWGRsJQ5rEuWnSZXgmpYtnWEMmg0Hk8RsdjAWmjMG8Tiev3nFV4XukFv5X82aPZd4khKgXFScvARHUVo0YtNjuxoCS53p45+NI9vW1BoW/tLhxPQtTZxCa+b3dQFefSJo8ersoeRShZfVur97RmLTOGQrF94WwrUWygMS4+hxY1EmTlzcma3sz2owSu7ViJSGSX/K1BnB8y8ipJU5fIef6xlblswXMYlgxJMMpa6qrqfePPGnQH1dLoJkkGb3yk1SKeEBW28StYKjq3m5MWm0gpVXl6iKJdmQv85/t/WGukp0JmW62xReEvHiKQwxP/cHb0ML59lUhTHNn8CH9o+g2b/x1OmodAUpJrQCpFBrsTD69+xyZFntkxQAUZaUy3zS8ruyCf8A7P2ImryFGutl04VS/f8An/h8aBi78RF67qUMmPQwPMs5GYiraZLpogpTxJU4lIGzt4tFZjo6c2ws28sBszeEcq3knYbDKBI6OaQf1K/JqeyHaM2aYpSnKFJUCkdOGnJXoTDi5O0x72UZitQColgOMqJPioxgUzSIJl2zeJsvjRe3r2U4vJcpI+jo7dIRjUxKmLDQlwcxyevSEvaHtuueChCcCVZk1JSGDcnLk+HN8n+KeK5k6o8oXHg4prlobfmU1rZrux94FUybjU7pzJcliQM66AQRKthKVpUkpIly0kblZAbzXGKkTyDQseUPbBbiXKyTxy3fUYnz6pEcy4O3X8hnj+R0p/mayzT0rST1zzNIz94S/wB0QARqmoKcnD5NxP6xbYra0tJ1KCr/AI/U+UKLdauFXj82hOLE1TK82ROCu0/w0BurtoKVheggFtIMmzAUvSlIAJEaMIysr7HdgkAEqVRqiPUrLvBK7IpSj1i8XOThqOkJdL5JVD+BnYLWQkMav5Ug28O10xSEy6FtWD+YhWu7ZicqjlA4sqnqkvCUpfYVNpaJOVPF8twkgRfZrEoaGDUXeo6RyqR6GxemcwrpCO8JhUTufQRqJ1yrMCzOzh3EeioXYVO2tGONnMed1Gom3AoHRoCnXSWPKKllT+RP0q/Aqs07CTzpFE20lzzhn+zVZhLxWbnWr8p0+cEsk/k79KvwBJWe7P3rFEu0LBoY0dl7OqKCkhiSD5PBkrszw1HEKU2aFvyIXtlE+NetlnY7tJaJa2ExSUsXA1OkaTtlfuKw2hyScYAfVpiPlGNtFpTZZiEkOXdX9J+esB9pu0InIQhBJSHJfUlQIfyia8TyZJa9dP8AXQ+LU465e+/596EffExMrJFYokDiEEzgwBjQZGu0BLTWI93BcmU8XpsrlvCO70c4sWmVHncmNdYOzYXmYdS+xSCImvyol6Y1YKZ82KI9EqPoq/8Ax9tWITOx606eLCPLy8b9M99Cvk+dmPHjYWrswrb0hNarmUjNPpDpyzXpgVjaFaSxEGSp7JPVJ8nimZYyIpUgwb7OTTkZSLeWSn/SU+p+kCrtWWtAfFiT6tAgJEeRxSkE81NaCkzeFopUuIPHhMELdbNvLtdTs8ESrwLNrCmZa04iBSC7PaEmsR1K/A5McyLaTDCRPMI5E9MMLPPES3I1DlE12gxM2F1nXDGQ5hHSOnLS8DTZZhzIsz/f0ic66y338oNaOdmTtL/bQltk4g8o1l4WAjT092MZG8jU0aG4mmzz2ipF6hMH2W9kxlZ6mMRRa2iisCpHYza9m5Tegjw3jGORepiE2+TCP9IVLyZQTfszvJ6z4DwSIRTZLAcx6wbKtJW6jmYn+DB6xbH2JIjtfUe0KCmLu8cAawTPs2HOPbDZQVEnRoY6WtiVjfLQXKsgSimtfB4C74uRz+/SG6zToGhRaEMo/ecKh79lGWdJaJy7wW/xHbOD7NfCx+Y+cJlKw9YMXZcI55egf3gqmX7FxyNxcl9gsFK9Y+k3NdEufLxJUo9DlHw+z3arugr8ylADoae59INum+p8tJVLmLSwGRIzJHyiF4p3tdlWq1pn0K/7J3KiHB5EVjJWm9ZdcSB4QjvHtDaFuVrUrrXeEs63qOcFj8b5YF5FJorZLs6/hLHYwktl3gZQKlRYF/sR7+JOEB/twIqmHPyJdJ+0CTJHtA6kwytFQfAQFNh6exFzplEcYmpMQjosNcglzX9YIk2loCWqp6x6hcc0dTG8u3NBkm84QCZE0zYW8aYStmzsN9VFY0NgvtB5R8yl2kwXJvMiJsnjKvQ6c2vZ9lu+2oOShD+zqS2cfDLP2iKYPT23mpFC0Sf6bJL6H/Vhrs+lX7a5LFKVoUrZJBYR8yvq1BzUQltV9rKiXZ9qDyEAzbYTnFWLx3NbE1lTWkTnzawMpcRVMeIGLUifkdjjwmOiJMEc2X2NVD1him1YQKPCizLqYYyjUQukPx10FGTjFfKBlcKgRr9YI7/i+9oGnKr0Hyhc79D6a9lqrQ4iCwFq8fb7JhaCUnkYNsqqk7D3gnPECcnPpnk6zYlpYUBBPR4MUMT7uE+KiSfTD5RbZ6nwHsPmYZ2GyhWCmasXqwhN5NLspjFtvXyMBJbCNAQPID6wHZbB+4VSp/6gfMw7skjEfAnzV9DHtps2GW2jf9hGWsunr9mk8afYiNmGAAiuEwhtlhAc6s4Ea+0yAw+9YQ2xLPySfnFmDIyXNiTXYlSP3aN3f3ikI4U/0/N4Jm0Cep9zFRDYf6YvRnNHTRSApogueuggOaqsFIrJrZBcVxJRiMGJLVGp6xJMdHR44SiSY6Ojx4kImDHsdHGePXjiY6OgTxAmIqjyOgkePRHGOjo6eItFKkx0dHjx0o1hlKOUdHQNDI9k0mpitZzjo6AQ5lcxMe2FdCI6Ogn6An+JDyTLFebQ1scvCoN+UADwSo/SOjozcrNjEltGku5P/ERRea+DwHqoR7HRlL/cLn/CJraajlX3hHa/hPRvUR0dGpgIswsnigiiarL+mOjo0ZMyyuacoFX8UeR0MQi/ZBQrHkdHR0S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0" name="AutoShape 6" descr="data:image/jpeg;base64,/9j/4AAQSkZJRgABAQAAAQABAAD/2wCEAAkGBhQSERQUExQUFRUVFx0aGBUYGBgaFxgUGBYWGBkZFhYXHSYeFxkjGxgYHy8gIycpLCwsFx8xNTAqNSYsLCkBCQoKDgwOGg8PGiwkHyUsLCwsLCwsLCwsLCwsLSksLCwsLCwsLCwsLCwtLCwpLCwpLCwpLCwsKSwpLCksLCksLP/AABEIAJYAyAMBIgACEQEDEQH/xAAcAAACAgMBAQAAAAAAAAAAAAAEBQADAgYHAQj/xABBEAABAgQDBQUECQIFBQEAAAABAhEAAwQhBRIxQVFhcYEGEyKRoTKxwfAHFCNCUnLR4fFighYzkqKyQ1NjwuIV/8QAGgEAAwEBAQEAAAAAAAAAAAAAAwQFAgEABv/EAC0RAAICAgECBAMJAQAAAAAAAAABAgMRIRIEMRMiUfAjMkFhcYGRobHB0eFC/9oADAMBAAIRAxEAPwDjAER4sCPCOMYLjmTp7LlPo0ehL2F48pLOeFuZLCGVNRZC1iT+sYlLBuMeQFLlAg2u3BoxVKYXDk7BDBFOBMY7QfdAyEO3P0vHFI04YBcniSG13a2g2Yn5tFDuuWd5PlBZlW53j0mdiu4L3Tp5tGNVLAazONOIMG0qHCOkC4t7YHL1uY8nvByUcLIK0SUPERwjx7mM5YGf+14ICPagWFoFaDapOsBmPI8zxob4HTD2iNrDeNpZ/N+HGFEbD2dkWSp38TNuv+zwO54iGoWZoZpAYHaFHmxYG+92MKe0M3SwZQSeRAe3+sjpD0UwUBl2ksd5F78YXdqMNySZatWLHkQf09IRpmuaRQvi+DaDqVP2kg2+0kqT1T4gfX0jJVKZysn/AE0LYjaohiR+g4iKaAvJo1be8KfNBf3RVW1SjNmSUHK6yqYr8KcsuwOwunWMtNy172dUkob96GUyuloT3Yaw0AfQJUlwN7kXgWbMOVWWWq4Zy2oNvR/SJJkpSAmUA21f4j/S+zW5i2dSKzAAnMdSXccQIwoxT/sI5yf+CytqCsKQlGVKi9/uknxEc7dXg4Ui1AlRLqZzpoGEGTez7AEA8STc7Yx7pf41W4xp2Jryg4rDzI12tl93OSSzGx5KtEi7HjY5i9rbwdb7okOwjyimxOyXGTwK1S7JH9LwLUr0bVumkEVpYW3ARTQM5cdd0GXbIu1vARRyvEgcR6BRhyKe/wAYBpFArRz/APUw5Siz/OkLXSG6YaFlSk5xAM3woPBx1MOpkvxdPjCrGUhrbSB/MdrlnRm2OMsCT/mpG4+msMlBvL4QrkKzThxV+sN5rMTwI/2wSfdA6lplVMbJPAe6BMWP2j8vfBlGLD8o9wgPFR9o3KPR+Y5P5QRIiCyk+UZkRjMs3ODAAsysxI3C3OAp8opLQypw6ix2D374prZbkDe9+V4wnvARx1kXQ+7L1TKKCRf2d5Liw4wkWmPEqIIILEaHjHZx5xwZrnwkmb3LqMqQfwqQvmlamOujO3SB+1APcLfRJA6haW9CYGNaFUxWTqhlb3JPrnvyeE+N40Zyi1kZnA4sNfKEa6m559GULboqGPVDKjxBKKFNxmRNBSNtlP5M/nFGAyjNmEqOpzKP4lXPi4DWKsDwFU5iQcuwbzG90WCJlFAayvAdwJsk+YUOoj190KsxXdnKap24b7IopJGU6E7f7Rp5s8GUOHKP2iiAVlgnzYf7T1ilGIgFk+JSVEKyswZQYEm1wVBr+zF5XMVdWVISoKyi/iGe3LxaNqgGJknJ99FDjEMVlVLSpNwoBn3b/WFlbIJBCXATqf0hnRUTICbsGHkNPeYumyMiV52ZIBXwA/YxiM+MtHHHKOeYvKygBI8atBqQnfwOwRIa4TR96DMPtlQUVcVF0gbmSNOMSKb6qNflYh4Dns0uumaDl7oIoJeVLkgPfps+MAT1ORy+TDCkUO7A1ezDgTr5xQl2E4PMshlICFI01tzYw6lyvCOA+EKKZsyTpfqxeHiFjK/D4Qje3ooUoAmqINwWbZzhNi9kJI2l/J4fqrEOb/p1hJjssZAoNdWw7wXt0jdL8yygfULTwLcOP2qOcOqg+EjbyhDSFlp5xsqKV+JGg2bX02wxbprIvTuLQJTSzmAHz0ijE5BCipVirytxg76mrcQ2836GB8RUe7KV3UGY77++MRl5tGpxXEWKO6K5iLp4xcqMcls25iOhvDAqHLOVsogeYvxJG2/veC0B0jbr8P0gKqPiSfnSBx7hp9sgs5TmK4yXrGEGFy3vjlyvZ3aL8NoTNmBI01PIXgURuHZOiaWpVgpYZJJ/GWSoHdmDHcYDdPw4NoPTDxJpMe0WWRLyJPiIbTQZR6lw38R7OAKQJjuAVEaBSgcwfLxc8C0V4VMloQlczROXM+uYpUMuXUnOiZYbQH4WiUVpdQbMdPNWUfoIiSWJNv8AMtLssfkGUldKlqSJYBAAIKUvcBCtmjusc2jPDCoqUJhOaYpSinclS/C7bSLwZRUKUISpnfhqdR568oJ+qrcEWUSCS1xuA3AAQtKa3g2th86nHdKOnhCgf6ht5bOT74R41P72ldyFTaZbg7VoSFhn2gIUH3GNnnUpVLKQ7sNfWFOLYcBLlOfYLuzsMpB6ZSR1gVckpJv1CNZTwan2SqEqQBq7L8gUt0JfrwiQi7GBRm5EuQM9+DpiQ51cFGzuJ0yzE1vEZbEcQ/lEw6eAVJJbMLE6AxZihskWdjput6wLIpiWLFiW6xfW47JD1PQ+kjMpA3nowSfjGwS5VmhbTquhISwAD8SxduphpJ9k8om3vJTpQCaUE9NvNoSdoJASkNZ1PwNjcQ/k6/O+FvaVIEo7yoNwJufjG6ZPmkYvS4sT4HTJUtRXokOz6l26w7RSqAfKoDn74C7Ly0ss/esOQIsfN4Y4pXFEtRBYgDL1Iu3KD2SbnhAKopV8mEUkksHyga7yeJ3QDiUgMsnc6eLsPfB86jJlSiCbywpW8lhfyMLayUQkErcEsOQPrAoPMs5Cz+XsJ+559el4yXMDEX0tbhFs1nDfPH53xhUJ2B9HL2szN87odEmsGcqa0sEbyBzILR5Npio3sGceZHvEWmlAQ+wEeTvb1jHEp97aM3q/vjKe9G5LC2KpyWMYR6ox5BhY9ENKbGVIkiWj2nV4tSEKylhuZSXHEmFiBGyYXgh+rlekxZlhHGUsrSSNxdJfhArXFLzBqVJy8o6wjDUJGaYornOCsDxKKlArIB03vxIjZsLowogrDhIFhvLeHlrA+EJlplFhlKSAoOxSkp8JJ2DjtIVBeHzgpZy+HxLQ3/kypVLLbfCoW19rdHzt9kptl6utRSDe+LywCklIUln0UHUFPvsQYaYcoTADpmKmG10llPxBBtA65SZ0paE2UACH1zZQvVtx6g8DAmE40gT5Us6TiidJLMCVJKJqDuLgq5mFIxcl9wSTSNrpkhbEEMoBVuNxcwh7WqMilnrLWQprtcmzb9YJ7MVhMoFRACO8lL4KlTylPJ0qHlGjfST2oM0S6RJYKKSvfmExcspI2XSlQg1NEpXKPo9i8reMWyjsLJEmV3pHiULWctlJDcz8IkNsIoQq33QGHzyjyCXSjOblI5BcY4OV4r9yzW3/ADaGGBSfCCrQOfnp74VYinx23CDMIqzkWncm3J784+iknw0SYNeJs2RCQVX2fxBcsHKWEeUSLPl/hvfBUseHzHqYkTlsqxWhR40m46jn+sJe01XmyBmFz1sPnnG1Sg5+dHMa72w/6YZj4j7v19IZ6eWbFoW6lYgwPs4tjN/I/UH9/WC8VkESlFR0ADDeGHlpF3ZvDEGWFHU6nz/SPcdk/Yqa4G3yg7mnbhAYxaq2PqxLIkgG+RLtpp7oUYmghCiCnKBuu5Ow7IPqJRmIknMQO6S+x7DWE+LUaUS0+0So6F9A92+dYXqS5dw82+PYWyUguTqwb58ozWj7RHFw3HZ8Y9l2SeOz3XjEqJI4KB8me8PiPZF6iO7vZiPIKDejwDic8EmL5llLe5sx3NqB5iFc5Tkx2ETlkvoVmJEiQUAH4RQd8sJu1ypt3PZG6SZCkSpCU+2gKKX0UJJM0A8LAH8w3F9c7IzFla5UtJUqYA2xgk3J6P1aNpURLVkXfKFBxsUUlJIfZfTgN8Tepm1PHoVukrThn6hEucDNBT4pVTTZQ9illnuwscFMknaCDvj2XNKVrCczgSZkpR2zZebIlY2FUsGUd6pZGpgeknpRLohmDpC5cxnOVK0FlFv6gk8xGdc65qQLfWpCpag9hMI71BtuXfzhRLzY96/wbz5c+9jamxICbTTEnw1KDL1tmAWZJ/MClSX/AK2hd2sqe5FJPSLSKhZS34DknNyvMSITCvUqgURaZS1CZnEBan9JgUODw7x+YmrpU5APts60cFy0SiU8NFD+Y4q/Dsi/plp/x+jMOXiRaXfGV7+8Z9ovskV4lq+yqpPfIIey0qllRHBSClX9saKrEVVlcmasBwkEt+IWfmVF42KhxWXMwmYiecs+RTnuwTdcmYwQpP4gHyndlEat2TSTMJtYD/kPgp+kMVQcITcu61n39gtZNTlFL64bOo9n5OWW5225c4kM8Kp2SBsfQ8G89sSIU5ZY+lo4BiKA7j5sIop6gpNtpD8t0XYgNOMVUcjOtKd59NsfYL5dnz7+fR0WjTa3H1sIzTMdNvxq9CYokqKU6HUdA73EY0peWPzK38TEOSy2y3Evk7T+b4wjxgvXS0bEpPuL+6HVLt5mEM+T3lXMWXGTRtitvpBqNSbfoBvWcJepXgIIlK3AqbmLHyBT5wmr8RWokEltG2aw9wiWxnIe2dj/AHA//MavNDE84oVpObYjc2oJG8dkagz+6lquEnKreR92N17c9lkfUitgDJCVII2BwFDkQfOOfdiJpExOWx7wl9gGUEddWjsPaKl72hnJJIeWosbCwcfCJfUvw71gdp89WzhWzW+p6aRZIlA2L/vGAHhJO5/jGN1bfgBwiq9iS0zCquVH8vuUIVLF7w5NApndgW13F2hZUoY32wSDXYFYn3BzHojwx6IIBNi7B4iqVWSwkAiYci0nalQYsdQRqOUblW0JFVPt4c8st/TOBynln8L8Y5xhMxSZiVJcFK0lxrY+sdQqiyqnMCVLCgFavKUUqSx3WcbmBGyJHWpRny9Vgr9E24NejKkYVLy5jsWkKG0BSspPQhoursISMqklyhVj+FaFBj5jTdGWPIKQpYUGXKRMJTtKZsoLfi6kq6xbiiwn6wdGmS18GXk95SfOJvm00ynldma4mjedXoAstExgdbpRNT5KRrxME9laMzZEgiwRNWrzlpCuh1aGPZ2k7yrmLXrMQspSNMrFJA6X6HdGOFYNNlU6paCc6Jym5d2LX2tB7LvK453r9sMBXWuSePU1jHsGaXLEt1d3JWFbwnvSU5hscHSF3ZKqyz2IcEXfRtC/DSOp9mMHS6jM8WYnObHNmFj5k+caDUdliMQnyJKwnKCUEvrYhHB9HhijqVZCVcvTuK308ZqcTqmFzfskqB5g6/NmiRqvYjGVFa6acMqwLh7EnQg7AQQQdHBveJEq2vw5YY1CSksnJq9Tnpbyi7AZhTNcP7Kh0IgaqVoI9oJ5QsF2ex5HWPrGvLggJ+bJv8mrOVXh2DazfIaBKaqZADffO3gYoTOUU23gH9orp1eBI4qiUq0slbmECsLFkvc6qbZygGXOPeGyQ/tc2O6CpCtdusKTOyz5id9wOO2DQhnKwDssw1ktpakpM8kOSoOBpYhtY114eYfMfvSbBSr8gFH4QkWm55w7WsNiFryl+Juv0ZrBqAlTscxs2oRb0f0js2JKSmnmZgCEoU+x/Cd/S8cK7FTpiJyDLAKu827gA78G+EdU7SYnONJPCkgAy1B3DeyX2aboi9dDN6/Ao9M/hHHqmZ9nYWLc9loukqDts+ffATulj8nZHqZjc4scdYEVPeRxPUCnXQP+0a9XlyIZKnOkfO+FVUXMerjg5dPKB4gj2PRBxYadnZbzFANmKSBzO0cQI6vUUrlCg1pSgAdq5aAsA/mQmYOYEcw7H0neVKBoAXOl2DteOoY2oopgtwGWgnez5C3RbxE6+XxoxLXQr4TYvqZHfU0opP8AnU85A/NklzBbnLMD4jXDJm/7kqnWDsGSYlKvLNB+G+BEtBT/AJc8gq3BYUGVucLfpAlXTA0q5ZDqloXLcXJAVZ9xsk8bQpGSyl9vv+B1p4bLETck6nUAyfrMyUb6JUEEDk5X/qMGdn66ZMly1qY5pxSrYcyUZSfMesL01DywqxPeUk99wWEoUPOX6w0wROTv0OAJdSspO1piQu43eIh+EcuiuHbfv+zsG+R5gOJlMgLNkqKyW+6ULlZeDHOro26EX0joVSVcqoQfEq+jXQRa29xflDPAZoVhVYlrpEwuND9mlaSDvACQ2xoD7fVKammKkgOiVKX0nZlH/iILTHjdpazh/oL2vlB+vcpxycBUUVSi0srCCRYmWpSZiUq3gJXlv+DhEijB6YVGFzEHVMorQdWXKBUfQmJDUaa7MqX/ADoWcrO8Prs5xO1MeyZTkcxGUxN/nhBVJLIBPERWb0Skss2GnX6/BR/WMEDwjmfWKpUwtFqFOkQg0UIyJKU3kYWVtql/6T7jB6FQuxdPiB4H3/vBavmBXS0Y4cfs1by/r/EK1ymJh/h8gZB874Er0JAJa8GjLzNAJrMUMexkwCaMxt4tN5S23hHS6+aDIW5DFKn8o5rhaAky0puSx5u/7RumL1eSlWWJ8JHmG/SJXVx5WxaKHTvFbTOaDQRmhtsZS5FuXwgvCaNK58pC3yqWApiEljx2aRVcklknxTk0l9RatNz0+MDLTePoHC+wdAinT31MlSiHKyQsq1+8Da2jNHEsVw4S582WNETFJF3slRAvtttgNHVRtykbuplDbFBlxMkH/Von1eGuQDibV2RkyZaEr++ps2YORwSRol28o2ftPiso0/dsCqaCMwsE2s4PFj0jQMCSUTMoLBV77wCzRsuKzD3ChYOwAbaWFj1iJ1FXx1JvJbotXhYxgYoqFq1CfFkski6pYsS50O0cBGaSVKqGSwmKUobbEIbR7uDCLJ7RGiShP9yhcvzaM85CpjEskkas4DM++7wLwt6fv8xjxFgk1akSKdKkqClSDKI2umYhSHHAoWx4xsVPVBNRVaMtKJoL3GVSpZTuOqTyjUEzlhMlYPiEtRPJxoNB7UNJ+JTJkyYkm4RdwNqtNOsbtg5d/t/cxCUf2Lex9XloK1JH3STvGdOWw5i8Cy5yhR1cspcpp5Lb8oSbjgLHzgXCaxfdTl2DXIYOSS9i1tI8qsZXOE0hTNKSCbaEGyR1aCcJc5a1lfwDzHgt+pl2OxEf/nVcoOFolzVg/wBCkJTrzcdYkZSpktKZoSnIk0CkBtCrO7ndprxj2H6sZk/ViEm4pLJpy5JJ6fCGFNIJDcowUi4y2giXmtBJS0LJLJkmWzvFXekaOYO7rmeHCCSWSPnTdAOYdL0FRlzCCySN1mhbiUpcsjMXcaa842mUOfzsgPE8J75jYZQb7zsfdHYW4lhmJxyhJh1Sq4A0bjtvDNVFnRdQ6b+LxXhlAEAhYKVOx3W3GGCpVtQY7ZZvRquCcdhMuhQhaFfhGusMccxFJlFH4mbk+vzvgGeuz8LX26ekBzJZbaffr+whPi5NOT7DWVFYQFOpgRZntoD8Izo5QStKnsDcO79C26C0yozFNusPnSDuzWDCik8m40WISFSQVTUS21DrJ2i4JtqdI0urpwtalNqono5b0gph+7cv0jGZNQHctClVfhtuORqyfiLEgD6lGQoOHnDTDkGYQEJWp9MqFK5NlDRsFN2Eq13EhSfzlKD5KVm9IPK5ruIuEU9GpUtIygd1/wCI2FdNmSE238glJJ9wjZ6L6LJpSFLmoQ+xKVLPnaH8j6OpIbOqabNdkuOj36wrbY5NMJCUYpo5lT04KUEu5W43MHOnIRTNSEoUokDM5bbr8i0dc/wfSpSGl2S7Otb6No8Uf4ApFXNOHZv8yZYO9vFAlZvaYXmsHKRR5kWBPgloHAlTlujQRIkeOdYXUBx8KTHUv8C0xt3ZuQbLm6jT70UL+j2QHYzg5f2k6/6bjnHnY2uzOqcUzlmGSGkVIL3BHBwL3hUKbu5K2F1Speu/xD55x2NH0fSAhSAZoCnc5wdQz+zaFuJ/RjLWlkzylgB7INho7EQWHUJPfbJx4awu5yTDEq7ueSLd2tPVntHkdCmfRrMloUlExCwoHVJSQSG2OGjyGo9ZVlvJhUywc374HS1ovpljja2n7xIkMz0hNdw2RO5fJ5wUmYG0/kxIkKTDRMs49fVo9N22fxEiRg8y6WgB9Tzi0SkEXSL8IkSBts0kSbRXU7Mnhy/WBVKSkH2t+zUW3xIkdg2+54v7P0KqyaZMvIFBOYlZLM42JDk+UdAofo3lhIEyYpShrkZCehIUepiRID1E3GfFdja7ZNgk/RrRMHlZzvWtaj18QHpB0vsPRJUCKaQCNvdI83Id4kSHa64tbEJWSz3HcuiSkMNN2zy0iCSBZhaJEg06oRWkZ5NmKqZxf0jNFMB+8SJHY0w74OuTMVyA2gPP4RkmQBsESJHPDjnse5PBiE3+dIwmSxxiRIBJLBpPZRNlgJgESwSzRIkIWraG6m8MGMrWPIkSEmOJ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52" name="Picture 8" descr="http://t2.gstatic.com/images?q=tbn:ANd9GcTj9iDUslfK0VOXq2LAsBcbzXGLc3etqsEJKPvIwEhxSR27XtR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50"/>
            <a:ext cx="7320635" cy="4853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Эр, эр, эр — юный пионер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30722" name="Picture 2" descr="http://t1.gstatic.com/images?q=tbn:ANd9GcQciic3ATFKXCllRdfOTth2LLnoTtwV9TOn-43nplRYBVrzJhF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142984"/>
            <a:ext cx="3798866" cy="5534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Ир, </a:t>
            </a:r>
            <a:r>
              <a:rPr lang="ru-RU" b="1" i="1" dirty="0" err="1"/>
              <a:t>ир</a:t>
            </a:r>
            <a:r>
              <a:rPr lang="ru-RU" b="1" i="1" dirty="0"/>
              <a:t>, </a:t>
            </a:r>
            <a:r>
              <a:rPr lang="ru-RU" b="1" i="1" dirty="0" err="1"/>
              <a:t>ир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ротный </a:t>
            </a:r>
            <a:r>
              <a:rPr lang="ru-RU" b="1" i="1" dirty="0"/>
              <a:t>командир.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9698" name="Picture 2" descr="http://t2.gstatic.com/images?q=tbn:ANd9GcSfcMKAqCiAoS3sds_Bsu4szF1lzWhK1CpQn5Q3O3KxQOY5wOt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349272"/>
            <a:ext cx="7176683" cy="5080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Ир, </a:t>
            </a:r>
            <a:r>
              <a:rPr lang="ru-RU" b="1" i="1" dirty="0" err="1"/>
              <a:t>ир</a:t>
            </a:r>
            <a:r>
              <a:rPr lang="ru-RU" b="1" i="1" dirty="0"/>
              <a:t>, </a:t>
            </a:r>
            <a:r>
              <a:rPr lang="ru-RU" b="1" i="1" dirty="0" err="1"/>
              <a:t>ир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я хочу увидеть мир.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28674" name="Picture 2" descr="http://t1.gstatic.com/images?q=tbn:ANd9GcSECVnLTrKBLaytfXv07Gd2fG31T-M3qV6XN-cWYV0B5jzr0_6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8143932" cy="5187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Ир, </a:t>
            </a:r>
            <a:r>
              <a:rPr lang="ru-RU" b="1" i="1" dirty="0" err="1"/>
              <a:t>ир</a:t>
            </a:r>
            <a:r>
              <a:rPr lang="ru-RU" b="1" i="1" dirty="0"/>
              <a:t>, </a:t>
            </a:r>
            <a:r>
              <a:rPr lang="ru-RU" b="1" i="1" dirty="0" err="1"/>
              <a:t>ир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Ира пьёт кефир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7650" name="AutoShape 2" descr="data:image/jpeg;base64,/9j/4AAQSkZJRgABAQAAAQABAAD/2wCEAAkGBhMSERUUEhQVFBUUFRUWFRQUEhQVFBYYFxQVFRUUGBQXHCYeFxkjGhQUHy8gIycpLCwsFR4xNTAqNSYsLCkBCQoKDgwOGg8PGCkcHBwpKSkpKSkpKSkpKSkpKSkpKSkpKSkpKSwpKSkpKSwpKSkpLCkpLCwpLCkpKSksLCwpKf/AABEIAPoAyQMBIgACEQEDEQH/xAAcAAABBQEBAQAAAAAAAAAAAAADAQIEBQYHAAj/xABAEAABAwIDBQUGAwcDBAMAAAABAAIRAwQFITESQVFhcQYTIoGRFDJSobHBB9HwFRYjQlNi4SSCkhczcvFUc6L/xAAaAQADAQEBAQAAAAAAAAAAAAABAgMEAAUG/8QAJREAAgICAgIDAAIDAAAAAAAAAAECEQMhEjEEQRMiUWFxFDJC/9oADAMBAAIRAxEAPwDkGyUocUcQnBgSUPQAPKcKpR9gJdkIaO2AFcpwuSiFoTS1DQdii7KUXhQy1Ft7baKDSCmyXTqZSZ6cf8ITrmTPqEesZBA3KC5uW9BJDMV9QxyOv5oQeQYUhlORnlz+iEaJ8x8+iZMRoVrs53fRP2s+qY5hLeW/kjMpz1yRCKBAc4axHqQlo1XAhzCQQpFK2mecT+uqHbUTt7McUgTY4RiIrU9rRwycOaNUGao8KYadQAaFxBV48LBlhxejZCVolWylKJbOUkvWT2WPShvKUuQ3PVUxQdROohCqORbYonEyMkJGdoo0oHHKNtEYUzZUuhSleu2ecDgpQwqb3C93SnyGoi92l7kqUKaUMQ5MNAKdupbqWwzqlpNXsSfMDklTbYaRCdUg806RuQHHlmplpQJ09D0VHoVEUjWD5I1Fu1qrKlaU4h0AhHp0WboPUJeQ3EqTS2DrP63pofOggj5jeFLuqQ4joPzUVhAOpTcgcSfhwl2YiRBH0KtqGEy8OGuh9DPzQsBphzgC0nhyPX7LaC2axoMCTrlmkcikYGWvbbZdkN20TpnOZ/wjMq7TQTwVndQ/LfEabju6qv7mGwciJ6GDz+ijk+yKR+rH03p5rKvfdR5IZvljeN2XUkWoqJrnqsF+mvv0VCQHJFg9yfRrwqZ18gvvynWOQrmjUPvxCie3BZupiLkH25yp8LE+RFI0KwtKahMCs7Nq9FmJEsUUncKUxuSdsJaGsidwkNBTNhIWIUdZEbThQLzM58lcOpZEBVL2aCJPpmkehuyPQpkngPsp7HECBl9fJMjZAGs6xv5dFIpUiBtOy5JZMaKItwdkZzPVWOAYHWr+LIN3B2nopeA9mDdVA58imMzz4DkF0qzwptMDYAAAjRT5ekWjC+zEt7D1n/zNHSfzSV/w6qgZVGn/AGldIoMhDuCg2x+Ks51YdkKrHZv9JWltsOe0AOlwPy5qxA8SsKLBkEsfsO1x6M0bMtdMSJVdibv4kNac9xG/9ZytxXwUuEt3HLf1H1WTxZkOIOuYP09FaqIN2Y28aQTP38xzUMyre5obJI3HMeShupqqiiDZEgrxYVLFNL3abiheRB7ophoFWHdJppLuILK80E3uVYGkm90jR1lBTCtLNqq6atrIIsBYsGSfCVgToQCN2Umyihq9spWFAS39ceSHe4BWbTdWLctmYGrGnfHGPqjV2mFf21y9gfVNQBhLQ1rhLSC0E9MiAs+Wbi0accFJMwFmSXCOA/NXtpYurVGU2iZ8TuTRvnqgVbNgqE0smuk/+M5nyGa6F2SwtrLfvI8VQAk7wI8LUHK+joxpknBrPYZpGat2DJCa3ZZMeQVXc4xWGbaem4uEnop9F++i2dWhRatcqjf2wExUpPaeORU22xFlQeH0ORQbGQZj/Era1OaqGOzU5uK0me84DzTQ0CZf0dFzztBVPtFxExTIOggSATqdei2+HY3RqZMJduJAyXN8YxIPrV2D+au921OsZAc4haezIRqnibMgzOgA9clXbKsX0g1hA1mIUejRlUgRmMZQlGbZEqxtbOVbULBUoSzODDivfs08FrRYhe9hC6gWZI4YeCb+yzwWu9iCT2EI0CzjLBmrexCrGtzVvYtSsYsmBPheYE4BAYVoXoT2hBuXxkPeP6KSQ8SJiN0WiGiSd/BaLBHNuLJrTEsOy53Me7PCQQJ5LG3dd9N42XH8+qfh/ap1CptkSD7wAAny0lQlFyRaE1Fl7jeGbDX7OWWg/W+CuhYL/wBimP7W/QLI1sTo1rdr2mBULoLj4nOENLfLaHJavAT4GDg1Rjd0y7rtEvErR7m/w4lc77UYJfNBcKhInRkzG/0y0XW2sBCr8Qw3aVuNbJXaro5Bh+FXQoGo97iZGzTdLi4b8jnqtTgOH1T7zdnKVoqHZcF0uLgORj6K/t7FjBstC5x5hTUddmXr0hTo1K1WQymJMCSud0cfq3Nw2nSYxjXOjaqEugby7MABdxfhLa1vUpHIPkSNQsRS7EihUE7LoORI+yKgo7qzuTk6ui17FWtyP+6xoYJh7R4XwdWnhlvgrnbwXOe/i9514krtlF8UHHLwsdpyaVxu2pyIIz/Uqyj+GeUnez1KXHNT7S2R6FlLZG7I/mpttQVI6JTdhrWgrGlTQqNNSmNTiDgEmyiAJIXABlqbsoxCbsonHCBVEq1srkBZkVij07shIObAXgRG3YWNOKHiiW+LZ6oUcbMVMlH29Seig2l9OSXvcidwzU5DoFiIBM7s5+ypKsZz+uSkOv5cR8QUCtUIMoILZKsMTd4KOyIDyQ7+YbUEt6S1dw7OVZZPILiWE2JqXFMs0Jk8o1C7Fgz+7gcQo5K5IviutmroXKP3wKqC7hruVgaGyzOSTvCZNjNIFWuTMN/9J+F3rH1RTLnbRnICNP7lAr4hsN8TQ4D+ZogefBNscS2nNIaAARnv97juQT2NKH1NJeNbTJEZEb81Atc84zU+8rbTGPO9ufVV1u7xA7pC08TIpaLVjGmGloIdkctxHzWQ7RdkmCqBQAZtEjZJOzxkb/JbCkIceRVX2gqio5rZLdkzt5T0goz1HQca5TpmMqWD6T9l4giPMbiFJpU1aNpNu3u2XkOpksMiQS3PdmNUK4sHUnbL9dx3Ecl0ZckLlxuDpjabEdrU1jUYBOREAS7KcAlhccDITUQhNhE4+cJTS9AfWQzUKmOEqPTWO3pkItFi44vMGlzwOP5K0v67WAM5fPieSDglENYXHcPMx9lEuvEZmS5Re5FVpEUs3jM8eCBUM7pVx7BDRlnwmD5pow9a4ePKXZmnmitGo7F9n2tp7Qew1D4tnvBIjRoWvpnbaRk14zE6TwO/NcsbSA3ef+VMtMWrUjLahI+Fx2h81PL4Mv8AaLK4/Mj00de7PNe5m3UEZmAdYBgn1Vo57nkbGg1JmI3wN6gdnLrvLak4xL2NJjTMZj5o+JYqKLIGZj3Rr5BY+uzct9FbjNRzHhrmyHtMxm13Dz/JRMMYS+JhuRgZ81DGK1a4ZtiM5gDISCM1psLsWtA3n0HlxVMaEyypUy8ox3ZBOjjHnn90I0dIn0Ui1ZqOIXnNWgx2SGxMzqB9FFxnChUpuI96MiptL3R5jT9cUX8ke1QIyado5AyhWp1S4Etk6A6nSeq0LcU2yKTj/EpNBeDqNvxNz35fVXFvhDTUfMZO3+8M5yPNYnFMV2sUuCBsim2nSP8Adsgku/8A16Qk8XDc6NXl51wRp2IoVZaYiCM/VTKN7TcdkPaTEwHCY4xqtMsUovowKaZKCVIClUxxCmwnJJXHHzAWLzaaMwBEDEgQdG1LlKpUuGZ0PXySNOUeassFsy90nMN+fALqt0Gy2tbRxpRpkAT806nZNZoQDxMEorrZ51PlKb7HxPzXoYfGUNvsyZc7l10CfQB3k+aA+hzUpwa0SSgm/boFopGeyOQ4JG1DoQkrX4Do2dVItoOe4Z/4QVPQejZ4F25o29FtN+0SwRIGSI/t7b1XQ8Oa3jl9pXPru3JMhMbSIGaxT8SDbZth5c4rR0/A7xxcaTS1wd7rhBBGeyZXTLJg2G5CYE5BcF7B4m5l5TAG0CYj6FdspYiyP4jtkyf4YOiyPH8bou8nPZb980RpPBNdU4NP0VUcYkeFuyMs4z1+qbVunT75I4xHyXWLRcsqH4QPNGa7iOPNZ/vQJc4kiIjfJyB8tfJNDakwx+ydxOY8wUUzmjIfiX2rfYXbSxu0alIOaCYZIcWyemS55Qxouc6o5+1Ue4ve7i465cNy1f44W7y2g6q0bdNz27Tcw5j4Ino4H1XJ6NctOS04Gsbv9JZryKn6OmYdjgcwx5jeqS5vCD3jTDmunI5xOazzMS4SDyRzeOdqdcst63/KpIxuDR1Psx2l7yGVDmcmuO/+0laiVzHDqwdSGyZc0h0aHIZELZYd2ha7Za8wXCA7cSNQeBUc2DXKJTFl/wCZF3KSU3bSbawmo+ZadRSW1FACK150SDE6mC4gDXRaixApgUxrEuPPcqvALDPbdoBPLgI45qwpTtOectrIcSJ1+ir465T/AKEy/WJMdV5oNTrPmg95wTKlSF6lnnHqhO9QarfJSe/KZVbtDmkYURqokSNytaLCymBvOZnmh21kxgE+IkSeHSFIqVJ3Lor2Fsj7SFdPnJHBb/6Tn2BcNppkb+SLto5aLLsZhtQmrWaQO6YSCeJ1A5xJW2t7zbc14GrGh5nVzAGl0cCRPUlc8wzFBTf3VSQxwMwdHEjZJ5QI/wBy0FKs6cjE6yY6CToF5+dKzbj6N7SqNc2HHLkY3gjRSqVwJ3nzWCo3daYDmmATBInLM7+R9EtLtEWHOpSaf/tBPoJKytGg6TI4epEobnDa2RAJHpzzWUtb2tXpzSD3yYJp+EREyXv90a5wgXvaS1sx/qKrKlZp2m0LdxeWvGhq1ZzInflnomSFbLDHHNhrbotc0uDS0j3mvlhaQcpjORoQuF4lad3WqU/gqPZ/xcR9lqsV7ee119sgMDHB1NkyMuZ3rIYhempVqPOr3ucfNxK0VUSb2epqS2rH3/IKE1/BFbQJ1KaLJtfpIZib2v22mCNI3RoFsMC7SU7gd1VhjzGy7QF248isa2wJ0Epr7dzdxB9FaEpwd+iUlCR2OyxGo1pY7NzRlxI+8Jn7x/qCsf2W7UlxbSrGSPcedf8AxJ3ha/2dn6eqPDDL9k6AskoaOFAKysbLQxJJgA6dTyUelb6LU4JYAw4/yj57RH2XkzdG+KtkhjQxg3kx0AjJCIkqXXiZ1UapWAncvUwQUIJr2YM0nKR54jIKMWNnxOCh1rlzyQ0wBq46BedSDMyRPF2Z8m7lTn+E+BOJaEJ1d0gUgC47yJDRz4IFthoqS5z3R0ieXFWTvCAG5ACEVcuznUSK6tVb74DumqLSuA8Zei9WdKr3sIMtyP1Q3E7stqeyM3aH5qwwlsPyMtOoVHdHvqQLcn0gQ5vxNmdocxvT8GvtinWeZOyyQPMD7plOmDha0SO0eGtNVxYdA2fTRV1HGbij4draA3PG0PU5oGG4qe8JfntEk+anYWxjqrqOs50jyOez5fZQko5Nlk5QHM7c12+6ylOerXHqPe8vNM/fyvENZRp820RPq4lR8Xwg0zIGR/RCpSyCs08Tg6LxyKStFjedpLmrlUrVCIjZ2iGxw2WwFX94vQhOyShCNplxy/W9B3JW1i3QxKa1cEczJHYTuKCwItMooVk60v3sPFaOxv6VYbLgAeayYT2PIMhaceRxIygpGguMHNN4czMSrP25/BVWGYsSA1+fNWvfN5LXHi1aM0rXZjKHFaKyqbFMc/191nLfUDgrym/wtnnkvn8h7GMkMr+E/wBpP5qsuapc4NB1MdEasSGE/ET6D9H0UeyEv2vhBP5L1Mb+iRgyJcmxbnZp65x7jBpPxHiUWxw4u/iVNdYO5R7Ol3lUuOjVZmrLCeIMfNVir2Tk6FfUgGMgCPpmle+Qhky3rH0TWlU6JnqhQjA113Jz3x1Q6YkyUrY1D6TC1wcNR+o6HRLfWvdMuBEAhkdHOa5Eot2nBWfbSj/pmvG8sDujQQPsi4/VsMX9kjDNKk2NyWVabxq1zT81GlOpZub1CwR7Ncl2dNq0W1MiPC6fIj/H0WTxrs2WSW5jcry1xEHLgW/UD7q5aA9ufQr15QjkWzzVJwejlezuORGqa5srbYv2ea8SMncfseSzFbC3tMEQd3A9CvPyYJRZshlUkVlSnkgtU6rRIMEQoRZBUGqZeLsIwpwOcIYTyyc96Bwdr+KfCAyruKdmNE9iUSKVYtMqb+0uig0L1oPjYHfVS/bqH9I+qpF0uyck/wAItvScdB1Mafkri1pkhvIESraxsdtgloa3dnE9U+uabPA2HEaxp1kLyuSbPSUKKXF9QwaNy9ElGls03dPzRroS6dZMpwb4SvbjHVnkye6ImFs/hnmSpFPIBu7RCscgQcs0Z2qZaQvsFSdAjhklcYQ6mTp4/VLUOiNnDSJTgvAotJslBINkjD6RnRe7W403uhQGZkF3KNB1UDEMbNOadP3hkXcOnNUDiSZOZOqnlzJLgimPG2+TElEtT4p4JoaERjllRdltZ3UOBneCfLNaDDsW4nXmsc2oje0wtWPM4meeKzodOqHZjfqg3mGgggiWn5FYuyxp7DqtPhPaZrvC/fl65FbIZozM8sTiRTYtLu7qjX3H8eR/u+qyeP4aaNdzMyBBGW4iQuh4pZyNnjmx074lufTLq1TsGs2XVIOf7zPC7r/nI+az+XGo2W8ZtypnIm2rz/K70KILOp8J8wu0Ds9SAIyz+yjVOztEcPkvI+dHpfEckFu7ePqnCgRud6LqNTB6I4JaWDUXaAI/MD4jl7aTvh+Uo3cv4OXUqfZph0ARv3RHwhK5NhUUU+Nfh/d2wnu3OE5bLdOpEj5qhGE1zDSNgOOmpMZ5neum4t+LdKqwsayJ1JcD9FjrntCwvY4QY2gRG4iEjih1K+zI210CdhxzBMfkrBghpPks7enxHqfqmMx14EO8QHkV6ccvGNMwSx8naLvYzXqigWuMNceB5qU+6aRkVT5IyRP42mMqJg5prqiRpkwEFJWNxaD0WFxgKbdXLbemXauOTevHoE1hZSbtVDHIanks5i2IurPnRoya3gE05qEddixhyf8ABFfcSSdScyU3vSm7Cc1qw02atCtBRWsTURhTIVsJACdSoFxk5BLSpBS2M4fP8laMLeyUpDW2E6IzcMeIR2EQAXR0CPTLfjcecgfZXUYkXKRdWIqOtXA5vpkOZxgEEj0BVngF0faCxulZgdykCQc9N3os3SugIAc7OP5iD8lIwK72bmmRmWsJ6kOEfRVyNOFC401KzdmxqngEhwKodXKIe0NzuptQ3Y/d/APVeDwVnr8i1Z2SkZkq2wrsa0LLN7S3m6mPVSKHba+ZpSafNOoxFcmdHo9k6YE70n7ACxjfxRvNmPZWTx23fRB/6l33/wAdnqU+hNnCWVOqPRrwRqlFYhKapKBwt7vVQ9Wt04uaIEkqALR5PulWlvomtDKHvCOKnOYTI9E61olgObZ+3Ve9rzzB8swio0jrsjse8GAchxzUinflpkwfko7hmY+iGLfjkh10NokXFw6odpxnluHQIQYnE8Ema7YND2mEQPbvEoQalTJ0K0O7tp4jzRadAIbSj03p40I0wrKQCM3opVnUaRBUsWwOi1RhfRncqKr2dx0TH2j26q4Zkc1K2WuEJ/iQvyV6KC0naE7lY4C7/VRwDW/KShVKWw4g8FBtbghzyDBkwRyYc1GapUUg7dnT2PRgVxsdo7n+s/8A5Jw7UXX9Z/qvPNtnZNtI6oFyBvau5/rP9U5nau6/rP8AVA466XpneBcsd2puf6r/AFSfvjcf1HfJccQAU5x4K8Fq34Ql9kZ8IWP/ACV+Gj4WUIclc6d8LQG1Z8ISeys+EIryqO+AoaFPxCTlvUirWG4AK29jZ8IQrnDWuGWRVYeYrpiS8f2Ur896EWqc+xA1UapQW7izLyQGV6V5zU3ZQoNodtL0JoYURlMrkjmxWtRG00+nTUhtNVUCTkBYHDRTbe6eEMQiCqFVa9k3b9FvQuGvGeqWpQc0S3MDcFXUQ/8AlY49GuUlt89mrHAc2kfZWWWL0yTxS9Hq1YPacswFUWtIhxB+L6ty+oWrssDrXHip21bPeKTgD5kAehVpYfhVe1qze8b3TIAdUeWEjYkDwAySRGvmVLLKPdlcaa1Ry29sC3MabxvChwvoz/ovaFvjqV547VOD5Bqz+OfgPSYxz6FwSQCQyrAB3wHA6+SwTa9GyK/TirWojWLQ/u7/AGkdSEh7O8TH+5STb9MdqvZSHRD2OSvx2fZ/UPkEv7Dp/wBR3oE/CX4JaJwCckSleQeihxC8AlXkoT0JtV8BEUW+0HVafGipZUmSzNqDoj1jKjuphKSmr6A8igbqIQzSCOUNyRjIH3aI1qVuqscKYC9oIBEjIiUl0PRBRKFlVqGKdOo8/wBlNzj8gvoLsdgluKAcKFEO+IUmA+sStNGyPDl0ySPI0MsaPnnDPwxv62bqLqTf78nf8fzXSOw/4eUqAca9Nr3HLMB0DjJ0J5aLePOR6JzRkOik5tloxSRVW/Zmkw6uI3NJGXKRqgX3aCxtsiWbQ/laA53y0UPt/Xc21Oy4tkxkSPouSVdfJPCPLslKTR0fEPxaaMqVInm8x8gs/e/ijdu9wsZ0aPvKxlc5KNOSq4pehE2y/vO212+duvUPR2yPkqmpib3nxOcepJ+qjNGaafeXADm4QjVTXJiJ1Cmsm96V4pi44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 descr="data:image/jpeg;base64,/9j/4AAQSkZJRgABAQAAAQABAAD/2wCEAAkGBhMSERUUEhQVFBUUFRUWFRQUEhQVFBYYFxQVFRUUGBQXHCYeFxkjGhQUHy8gIycpLCwsFR4xNTAqNSYsLCkBCQoKDgwOGg8PGCkcHBwpKSkpKSkpKSkpKSkpKSkpKSkpKSkpKSwpKSkpKSwpKSkpLCkpLCwpLCkpKSksLCwpKf/AABEIAPoAyQMBIgACEQEDEQH/xAAcAAABBQEBAQAAAAAAAAAAAAADAQIEBQYHAAj/xABAEAABAwIDBQUGAwcDBAMAAAABAAIRAwQFITESQVFhcQYTIoGRFDJSobHBB9HwFRYjQlNi4SSCkhczcvFUc6L/xAAaAQADAQEBAQAAAAAAAAAAAAABAgMEAAUG/8QAJREAAgICAgIDAAIDAAAAAAAAAAECEQMhEjEEQRMiUWFxFDJC/9oADAMBAAIRAxEAPwDkGyUocUcQnBgSUPQAPKcKpR9gJdkIaO2AFcpwuSiFoTS1DQdii7KUXhQy1Ft7baKDSCmyXTqZSZ6cf8ITrmTPqEesZBA3KC5uW9BJDMV9QxyOv5oQeQYUhlORnlz+iEaJ8x8+iZMRoVrs53fRP2s+qY5hLeW/kjMpz1yRCKBAc4axHqQlo1XAhzCQQpFK2mecT+uqHbUTt7McUgTY4RiIrU9rRwycOaNUGao8KYadQAaFxBV48LBlhxejZCVolWylKJbOUkvWT2WPShvKUuQ3PVUxQdROohCqORbYonEyMkJGdoo0oHHKNtEYUzZUuhSleu2ecDgpQwqb3C93SnyGoi92l7kqUKaUMQ5MNAKdupbqWwzqlpNXsSfMDklTbYaRCdUg806RuQHHlmplpQJ09D0VHoVEUjWD5I1Fu1qrKlaU4h0AhHp0WboPUJeQ3EqTS2DrP63pofOggj5jeFLuqQ4joPzUVhAOpTcgcSfhwl2YiRBH0KtqGEy8OGuh9DPzQsBphzgC0nhyPX7LaC2axoMCTrlmkcikYGWvbbZdkN20TpnOZ/wjMq7TQTwVndQ/LfEabju6qv7mGwciJ6GDz+ijk+yKR+rH03p5rKvfdR5IZvljeN2XUkWoqJrnqsF+mvv0VCQHJFg9yfRrwqZ18gvvynWOQrmjUPvxCie3BZupiLkH25yp8LE+RFI0KwtKahMCs7Nq9FmJEsUUncKUxuSdsJaGsidwkNBTNhIWIUdZEbThQLzM58lcOpZEBVL2aCJPpmkehuyPQpkngPsp7HECBl9fJMjZAGs6xv5dFIpUiBtOy5JZMaKItwdkZzPVWOAYHWr+LIN3B2nopeA9mDdVA58imMzz4DkF0qzwptMDYAAAjRT5ekWjC+zEt7D1n/zNHSfzSV/w6qgZVGn/AGldIoMhDuCg2x+Ks51YdkKrHZv9JWltsOe0AOlwPy5qxA8SsKLBkEsfsO1x6M0bMtdMSJVdibv4kNac9xG/9ZytxXwUuEt3HLf1H1WTxZkOIOuYP09FaqIN2Y28aQTP38xzUMyre5obJI3HMeShupqqiiDZEgrxYVLFNL3abiheRB7ophoFWHdJppLuILK80E3uVYGkm90jR1lBTCtLNqq6atrIIsBYsGSfCVgToQCN2Umyihq9spWFAS39ceSHe4BWbTdWLctmYGrGnfHGPqjV2mFf21y9gfVNQBhLQ1rhLSC0E9MiAs+Wbi0accFJMwFmSXCOA/NXtpYurVGU2iZ8TuTRvnqgVbNgqE0smuk/+M5nyGa6F2SwtrLfvI8VQAk7wI8LUHK+joxpknBrPYZpGat2DJCa3ZZMeQVXc4xWGbaem4uEnop9F++i2dWhRatcqjf2wExUpPaeORU22xFlQeH0ORQbGQZj/Era1OaqGOzU5uK0me84DzTQ0CZf0dFzztBVPtFxExTIOggSATqdei2+HY3RqZMJduJAyXN8YxIPrV2D+au921OsZAc4haezIRqnibMgzOgA9clXbKsX0g1hA1mIUejRlUgRmMZQlGbZEqxtbOVbULBUoSzODDivfs08FrRYhe9hC6gWZI4YeCb+yzwWu9iCT2EI0CzjLBmrexCrGtzVvYtSsYsmBPheYE4BAYVoXoT2hBuXxkPeP6KSQ8SJiN0WiGiSd/BaLBHNuLJrTEsOy53Me7PCQQJ5LG3dd9N42XH8+qfh/ap1CptkSD7wAAny0lQlFyRaE1Fl7jeGbDX7OWWg/W+CuhYL/wBimP7W/QLI1sTo1rdr2mBULoLj4nOENLfLaHJavAT4GDg1Rjd0y7rtEvErR7m/w4lc77UYJfNBcKhInRkzG/0y0XW2sBCr8Qw3aVuNbJXaro5Bh+FXQoGo97iZGzTdLi4b8jnqtTgOH1T7zdnKVoqHZcF0uLgORj6K/t7FjBstC5x5hTUddmXr0hTo1K1WQymJMCSud0cfq3Nw2nSYxjXOjaqEugby7MABdxfhLa1vUpHIPkSNQsRS7EihUE7LoORI+yKgo7qzuTk6ui17FWtyP+6xoYJh7R4XwdWnhlvgrnbwXOe/i9514krtlF8UHHLwsdpyaVxu2pyIIz/Uqyj+GeUnez1KXHNT7S2R6FlLZG7I/mpttQVI6JTdhrWgrGlTQqNNSmNTiDgEmyiAJIXABlqbsoxCbsonHCBVEq1srkBZkVij07shIObAXgRG3YWNOKHiiW+LZ6oUcbMVMlH29Seig2l9OSXvcidwzU5DoFiIBM7s5+ypKsZz+uSkOv5cR8QUCtUIMoILZKsMTd4KOyIDyQ7+YbUEt6S1dw7OVZZPILiWE2JqXFMs0Jk8o1C7Fgz+7gcQo5K5IviutmroXKP3wKqC7hruVgaGyzOSTvCZNjNIFWuTMN/9J+F3rH1RTLnbRnICNP7lAr4hsN8TQ4D+ZogefBNscS2nNIaAARnv97juQT2NKH1NJeNbTJEZEb81Atc84zU+8rbTGPO9ufVV1u7xA7pC08TIpaLVjGmGloIdkctxHzWQ7RdkmCqBQAZtEjZJOzxkb/JbCkIceRVX2gqio5rZLdkzt5T0goz1HQca5TpmMqWD6T9l4giPMbiFJpU1aNpNu3u2XkOpksMiQS3PdmNUK4sHUnbL9dx3Ecl0ZckLlxuDpjabEdrU1jUYBOREAS7KcAlhccDITUQhNhE4+cJTS9AfWQzUKmOEqPTWO3pkItFi44vMGlzwOP5K0v67WAM5fPieSDglENYXHcPMx9lEuvEZmS5Re5FVpEUs3jM8eCBUM7pVx7BDRlnwmD5pow9a4ePKXZmnmitGo7F9n2tp7Qew1D4tnvBIjRoWvpnbaRk14zE6TwO/NcsbSA3ef+VMtMWrUjLahI+Fx2h81PL4Mv8AaLK4/Mj00de7PNe5m3UEZmAdYBgn1Vo57nkbGg1JmI3wN6gdnLrvLak4xL2NJjTMZj5o+JYqKLIGZj3Rr5BY+uzct9FbjNRzHhrmyHtMxm13Dz/JRMMYS+JhuRgZ81DGK1a4ZtiM5gDISCM1psLsWtA3n0HlxVMaEyypUy8ox3ZBOjjHnn90I0dIn0Ui1ZqOIXnNWgx2SGxMzqB9FFxnChUpuI96MiptL3R5jT9cUX8ke1QIyado5AyhWp1S4Etk6A6nSeq0LcU2yKTj/EpNBeDqNvxNz35fVXFvhDTUfMZO3+8M5yPNYnFMV2sUuCBsim2nSP8Adsgku/8A16Qk8XDc6NXl51wRp2IoVZaYiCM/VTKN7TcdkPaTEwHCY4xqtMsUovowKaZKCVIClUxxCmwnJJXHHzAWLzaaMwBEDEgQdG1LlKpUuGZ0PXySNOUeassFsy90nMN+fALqt0Gy2tbRxpRpkAT806nZNZoQDxMEorrZ51PlKb7HxPzXoYfGUNvsyZc7l10CfQB3k+aA+hzUpwa0SSgm/boFopGeyOQ4JG1DoQkrX4Do2dVItoOe4Z/4QVPQejZ4F25o29FtN+0SwRIGSI/t7b1XQ8Oa3jl9pXPru3JMhMbSIGaxT8SDbZth5c4rR0/A7xxcaTS1wd7rhBBGeyZXTLJg2G5CYE5BcF7B4m5l5TAG0CYj6FdspYiyP4jtkyf4YOiyPH8bou8nPZb980RpPBNdU4NP0VUcYkeFuyMs4z1+qbVunT75I4xHyXWLRcsqH4QPNGa7iOPNZ/vQJc4kiIjfJyB8tfJNDakwx+ydxOY8wUUzmjIfiX2rfYXbSxu0alIOaCYZIcWyemS55Qxouc6o5+1Ue4ve7i465cNy1f44W7y2g6q0bdNz27Tcw5j4Ino4H1XJ6NctOS04Gsbv9JZryKn6OmYdjgcwx5jeqS5vCD3jTDmunI5xOazzMS4SDyRzeOdqdcst63/KpIxuDR1Psx2l7yGVDmcmuO/+0laiVzHDqwdSGyZc0h0aHIZELZYd2ha7Za8wXCA7cSNQeBUc2DXKJTFl/wCZF3KSU3bSbawmo+ZadRSW1FACK150SDE6mC4gDXRaixApgUxrEuPPcqvALDPbdoBPLgI45qwpTtOectrIcSJ1+ir465T/AKEy/WJMdV5oNTrPmg95wTKlSF6lnnHqhO9QarfJSe/KZVbtDmkYURqokSNytaLCymBvOZnmh21kxgE+IkSeHSFIqVJ3Lor2Fsj7SFdPnJHBb/6Tn2BcNppkb+SLto5aLLsZhtQmrWaQO6YSCeJ1A5xJW2t7zbc14GrGh5nVzAGl0cCRPUlc8wzFBTf3VSQxwMwdHEjZJ5QI/wBy0FKs6cjE6yY6CToF5+dKzbj6N7SqNc2HHLkY3gjRSqVwJ3nzWCo3daYDmmATBInLM7+R9EtLtEWHOpSaf/tBPoJKytGg6TI4epEobnDa2RAJHpzzWUtb2tXpzSD3yYJp+EREyXv90a5wgXvaS1sx/qKrKlZp2m0LdxeWvGhq1ZzInflnomSFbLDHHNhrbotc0uDS0j3mvlhaQcpjORoQuF4lad3WqU/gqPZ/xcR9lqsV7ee119sgMDHB1NkyMuZ3rIYhempVqPOr3ucfNxK0VUSb2epqS2rH3/IKE1/BFbQJ1KaLJtfpIZib2v22mCNI3RoFsMC7SU7gd1VhjzGy7QF248isa2wJ0Epr7dzdxB9FaEpwd+iUlCR2OyxGo1pY7NzRlxI+8Jn7x/qCsf2W7UlxbSrGSPcedf8AxJ3ha/2dn6eqPDDL9k6AskoaOFAKysbLQxJJgA6dTyUelb6LU4JYAw4/yj57RH2XkzdG+KtkhjQxg3kx0AjJCIkqXXiZ1UapWAncvUwQUIJr2YM0nKR54jIKMWNnxOCh1rlzyQ0wBq46BedSDMyRPF2Z8m7lTn+E+BOJaEJ1d0gUgC47yJDRz4IFthoqS5z3R0ieXFWTvCAG5ACEVcuznUSK6tVb74DumqLSuA8Zei9WdKr3sIMtyP1Q3E7stqeyM3aH5qwwlsPyMtOoVHdHvqQLcn0gQ5vxNmdocxvT8GvtinWeZOyyQPMD7plOmDha0SO0eGtNVxYdA2fTRV1HGbij4draA3PG0PU5oGG4qe8JfntEk+anYWxjqrqOs50jyOez5fZQko5Nlk5QHM7c12+6ylOerXHqPe8vNM/fyvENZRp820RPq4lR8Xwg0zIGR/RCpSyCs08Tg6LxyKStFjedpLmrlUrVCIjZ2iGxw2WwFX94vQhOyShCNplxy/W9B3JW1i3QxKa1cEczJHYTuKCwItMooVk60v3sPFaOxv6VYbLgAeayYT2PIMhaceRxIygpGguMHNN4czMSrP25/BVWGYsSA1+fNWvfN5LXHi1aM0rXZjKHFaKyqbFMc/191nLfUDgrym/wtnnkvn8h7GMkMr+E/wBpP5qsuapc4NB1MdEasSGE/ET6D9H0UeyEv2vhBP5L1Mb+iRgyJcmxbnZp65x7jBpPxHiUWxw4u/iVNdYO5R7Ol3lUuOjVZmrLCeIMfNVir2Tk6FfUgGMgCPpmle+Qhky3rH0TWlU6JnqhQjA113Jz3x1Q6YkyUrY1D6TC1wcNR+o6HRLfWvdMuBEAhkdHOa5Eot2nBWfbSj/pmvG8sDujQQPsi4/VsMX9kjDNKk2NyWVabxq1zT81GlOpZub1CwR7Ncl2dNq0W1MiPC6fIj/H0WTxrs2WSW5jcry1xEHLgW/UD7q5aA9ufQr15QjkWzzVJwejlezuORGqa5srbYv2ea8SMncfseSzFbC3tMEQd3A9CvPyYJRZshlUkVlSnkgtU6rRIMEQoRZBUGqZeLsIwpwOcIYTyyc96Bwdr+KfCAyruKdmNE9iUSKVYtMqb+0uig0L1oPjYHfVS/bqH9I+qpF0uyck/wAItvScdB1Mafkri1pkhvIESraxsdtgloa3dnE9U+uabPA2HEaxp1kLyuSbPSUKKXF9QwaNy9ElGls03dPzRroS6dZMpwb4SvbjHVnkye6ImFs/hnmSpFPIBu7RCscgQcs0Z2qZaQvsFSdAjhklcYQ6mTp4/VLUOiNnDSJTgvAotJslBINkjD6RnRe7W403uhQGZkF3KNB1UDEMbNOadP3hkXcOnNUDiSZOZOqnlzJLgimPG2+TElEtT4p4JoaERjllRdltZ3UOBneCfLNaDDsW4nXmsc2oje0wtWPM4meeKzodOqHZjfqg3mGgggiWn5FYuyxp7DqtPhPaZrvC/fl65FbIZozM8sTiRTYtLu7qjX3H8eR/u+qyeP4aaNdzMyBBGW4iQuh4pZyNnjmx074lufTLq1TsGs2XVIOf7zPC7r/nI+az+XGo2W8ZtypnIm2rz/K70KILOp8J8wu0Ds9SAIyz+yjVOztEcPkvI+dHpfEckFu7ePqnCgRud6LqNTB6I4JaWDUXaAI/MD4jl7aTvh+Uo3cv4OXUqfZph0ARv3RHwhK5NhUUU+Nfh/d2wnu3OE5bLdOpEj5qhGE1zDSNgOOmpMZ5neum4t+LdKqwsayJ1JcD9FjrntCwvY4QY2gRG4iEjih1K+zI210CdhxzBMfkrBghpPks7enxHqfqmMx14EO8QHkV6ccvGNMwSx8naLvYzXqigWuMNceB5qU+6aRkVT5IyRP42mMqJg5prqiRpkwEFJWNxaD0WFxgKbdXLbemXauOTevHoE1hZSbtVDHIanks5i2IurPnRoya3gE05qEddixhyf8ABFfcSSdScyU3vSm7Cc1qw02atCtBRWsTURhTIVsJACdSoFxk5BLSpBS2M4fP8laMLeyUpDW2E6IzcMeIR2EQAXR0CPTLfjcecgfZXUYkXKRdWIqOtXA5vpkOZxgEEj0BVngF0faCxulZgdykCQc9N3os3SugIAc7OP5iD8lIwK72bmmRmWsJ6kOEfRVyNOFC401KzdmxqngEhwKodXKIe0NzuptQ3Y/d/APVeDwVnr8i1Z2SkZkq2wrsa0LLN7S3m6mPVSKHba+ZpSafNOoxFcmdHo9k6YE70n7ACxjfxRvNmPZWTx23fRB/6l33/wAdnqU+hNnCWVOqPRrwRqlFYhKapKBwt7vVQ9Wt04uaIEkqALR5PulWlvomtDKHvCOKnOYTI9E61olgObZ+3Ve9rzzB8swio0jrsjse8GAchxzUinflpkwfko7hmY+iGLfjkh10NokXFw6odpxnluHQIQYnE8Ema7YND2mEQPbvEoQalTJ0K0O7tp4jzRadAIbSj03p40I0wrKQCM3opVnUaRBUsWwOi1RhfRncqKr2dx0TH2j26q4Zkc1K2WuEJ/iQvyV6KC0naE7lY4C7/VRwDW/KShVKWw4g8FBtbghzyDBkwRyYc1GapUUg7dnT2PRgVxsdo7n+s/8A5Jw7UXX9Z/qvPNtnZNtI6oFyBvau5/rP9U5nau6/rP8AVA466XpneBcsd2puf6r/AFSfvjcf1HfJccQAU5x4K8Fq34Ql9kZ8IWP/ACV+Gj4WUIclc6d8LQG1Z8ISeys+EIryqO+AoaFPxCTlvUirWG4AK29jZ8IQrnDWuGWRVYeYrpiS8f2Ur896EWqc+xA1UapQW7izLyQGV6V5zU3ZQoNodtL0JoYURlMrkjmxWtRG00+nTUhtNVUCTkBYHDRTbe6eEMQiCqFVa9k3b9FvQuGvGeqWpQc0S3MDcFXUQ/8AlY49GuUlt89mrHAc2kfZWWWL0yTxS9Hq1YPacswFUWtIhxB+L6ty+oWrssDrXHip21bPeKTgD5kAehVpYfhVe1qze8b3TIAdUeWEjYkDwAySRGvmVLLKPdlcaa1Ry29sC3MabxvChwvoz/ovaFvjqV547VOD5Bqz+OfgPSYxz6FwSQCQyrAB3wHA6+SwTa9GyK/TirWojWLQ/u7/AGkdSEh7O8TH+5STb9MdqvZSHRD2OSvx2fZ/UPkEv7Dp/wBR3oE/CX4JaJwCckSleQeihxC8AlXkoT0JtV8BEUW+0HVafGipZUmSzNqDoj1jKjuphKSmr6A8igbqIQzSCOUNyRjIH3aI1qVuqscKYC9oIBEjIiUl0PRBRKFlVqGKdOo8/wBlNzj8gvoLsdgluKAcKFEO+IUmA+sStNGyPDl0ySPI0MsaPnnDPwxv62bqLqTf78nf8fzXSOw/4eUqAca9Nr3HLMB0DjJ0J5aLePOR6JzRkOik5tloxSRVW/Zmkw6uI3NJGXKRqgX3aCxtsiWbQ/laA53y0UPt/Xc21Oy4tkxkSPouSVdfJPCPLslKTR0fEPxaaMqVInm8x8gs/e/ijdu9wsZ0aPvKxlc5KNOSq4pehE2y/vO212+duvUPR2yPkqmpib3nxOcepJ+qjNGaafeXADm4QjVTXJiJ1Cmsm96V4pi44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4" name="AutoShape 6" descr="data:image/jpeg;base64,/9j/4AAQSkZJRgABAQAAAQABAAD/2wCEAAkGBhMSERUUEhQVFBUUFRUWFRQUEhQVFBYYFxQVFRUUGBQXHCYeFxkjGhQUHy8gIycpLCwsFR4xNTAqNSYsLCkBCQoKDgwOGg8PGCkcHBwpKSkpKSkpKSkpKSkpKSkpKSkpKSkpKSwpKSkpKSwpKSkpLCkpLCwpLCkpKSksLCwpKf/AABEIAPoAyQMBIgACEQEDEQH/xAAcAAABBQEBAQAAAAAAAAAAAAADAQIEBQYHAAj/xABAEAABAwIDBQUGAwcDBAMAAAABAAIRAwQFITESQVFhcQYTIoGRFDJSobHBB9HwFRYjQlNi4SSCkhczcvFUc6L/xAAaAQADAQEBAQAAAAAAAAAAAAABAgMEAAUG/8QAJREAAgICAgIDAAIDAAAAAAAAAAECEQMhEjEEQRMiUWFxFDJC/9oADAMBAAIRAxEAPwDkGyUocUcQnBgSUPQAPKcKpR9gJdkIaO2AFcpwuSiFoTS1DQdii7KUXhQy1Ft7baKDSCmyXTqZSZ6cf8ITrmTPqEesZBA3KC5uW9BJDMV9QxyOv5oQeQYUhlORnlz+iEaJ8x8+iZMRoVrs53fRP2s+qY5hLeW/kjMpz1yRCKBAc4axHqQlo1XAhzCQQpFK2mecT+uqHbUTt7McUgTY4RiIrU9rRwycOaNUGao8KYadQAaFxBV48LBlhxejZCVolWylKJbOUkvWT2WPShvKUuQ3PVUxQdROohCqORbYonEyMkJGdoo0oHHKNtEYUzZUuhSleu2ecDgpQwqb3C93SnyGoi92l7kqUKaUMQ5MNAKdupbqWwzqlpNXsSfMDklTbYaRCdUg806RuQHHlmplpQJ09D0VHoVEUjWD5I1Fu1qrKlaU4h0AhHp0WboPUJeQ3EqTS2DrP63pofOggj5jeFLuqQ4joPzUVhAOpTcgcSfhwl2YiRBH0KtqGEy8OGuh9DPzQsBphzgC0nhyPX7LaC2axoMCTrlmkcikYGWvbbZdkN20TpnOZ/wjMq7TQTwVndQ/LfEabju6qv7mGwciJ6GDz+ijk+yKR+rH03p5rKvfdR5IZvljeN2XUkWoqJrnqsF+mvv0VCQHJFg9yfRrwqZ18gvvynWOQrmjUPvxCie3BZupiLkH25yp8LE+RFI0KwtKahMCs7Nq9FmJEsUUncKUxuSdsJaGsidwkNBTNhIWIUdZEbThQLzM58lcOpZEBVL2aCJPpmkehuyPQpkngPsp7HECBl9fJMjZAGs6xv5dFIpUiBtOy5JZMaKItwdkZzPVWOAYHWr+LIN3B2nopeA9mDdVA58imMzz4DkF0qzwptMDYAAAjRT5ekWjC+zEt7D1n/zNHSfzSV/w6qgZVGn/AGldIoMhDuCg2x+Ks51YdkKrHZv9JWltsOe0AOlwPy5qxA8SsKLBkEsfsO1x6M0bMtdMSJVdibv4kNac9xG/9ZytxXwUuEt3HLf1H1WTxZkOIOuYP09FaqIN2Y28aQTP38xzUMyre5obJI3HMeShupqqiiDZEgrxYVLFNL3abiheRB7ophoFWHdJppLuILK80E3uVYGkm90jR1lBTCtLNqq6atrIIsBYsGSfCVgToQCN2Umyihq9spWFAS39ceSHe4BWbTdWLctmYGrGnfHGPqjV2mFf21y9gfVNQBhLQ1rhLSC0E9MiAs+Wbi0accFJMwFmSXCOA/NXtpYurVGU2iZ8TuTRvnqgVbNgqE0smuk/+M5nyGa6F2SwtrLfvI8VQAk7wI8LUHK+joxpknBrPYZpGat2DJCa3ZZMeQVXc4xWGbaem4uEnop9F++i2dWhRatcqjf2wExUpPaeORU22xFlQeH0ORQbGQZj/Era1OaqGOzU5uK0me84DzTQ0CZf0dFzztBVPtFxExTIOggSATqdei2+HY3RqZMJduJAyXN8YxIPrV2D+au921OsZAc4haezIRqnibMgzOgA9clXbKsX0g1hA1mIUejRlUgRmMZQlGbZEqxtbOVbULBUoSzODDivfs08FrRYhe9hC6gWZI4YeCb+yzwWu9iCT2EI0CzjLBmrexCrGtzVvYtSsYsmBPheYE4BAYVoXoT2hBuXxkPeP6KSQ8SJiN0WiGiSd/BaLBHNuLJrTEsOy53Me7PCQQJ5LG3dd9N42XH8+qfh/ap1CptkSD7wAAny0lQlFyRaE1Fl7jeGbDX7OWWg/W+CuhYL/wBimP7W/QLI1sTo1rdr2mBULoLj4nOENLfLaHJavAT4GDg1Rjd0y7rtEvErR7m/w4lc77UYJfNBcKhInRkzG/0y0XW2sBCr8Qw3aVuNbJXaro5Bh+FXQoGo97iZGzTdLi4b8jnqtTgOH1T7zdnKVoqHZcF0uLgORj6K/t7FjBstC5x5hTUddmXr0hTo1K1WQymJMCSud0cfq3Nw2nSYxjXOjaqEugby7MABdxfhLa1vUpHIPkSNQsRS7EihUE7LoORI+yKgo7qzuTk6ui17FWtyP+6xoYJh7R4XwdWnhlvgrnbwXOe/i9514krtlF8UHHLwsdpyaVxu2pyIIz/Uqyj+GeUnez1KXHNT7S2R6FlLZG7I/mpttQVI6JTdhrWgrGlTQqNNSmNTiDgEmyiAJIXABlqbsoxCbsonHCBVEq1srkBZkVij07shIObAXgRG3YWNOKHiiW+LZ6oUcbMVMlH29Seig2l9OSXvcidwzU5DoFiIBM7s5+ypKsZz+uSkOv5cR8QUCtUIMoILZKsMTd4KOyIDyQ7+YbUEt6S1dw7OVZZPILiWE2JqXFMs0Jk8o1C7Fgz+7gcQo5K5IviutmroXKP3wKqC7hruVgaGyzOSTvCZNjNIFWuTMN/9J+F3rH1RTLnbRnICNP7lAr4hsN8TQ4D+ZogefBNscS2nNIaAARnv97juQT2NKH1NJeNbTJEZEb81Atc84zU+8rbTGPO9ufVV1u7xA7pC08TIpaLVjGmGloIdkctxHzWQ7RdkmCqBQAZtEjZJOzxkb/JbCkIceRVX2gqio5rZLdkzt5T0goz1HQca5TpmMqWD6T9l4giPMbiFJpU1aNpNu3u2XkOpksMiQS3PdmNUK4sHUnbL9dx3Ecl0ZckLlxuDpjabEdrU1jUYBOREAS7KcAlhccDITUQhNhE4+cJTS9AfWQzUKmOEqPTWO3pkItFi44vMGlzwOP5K0v67WAM5fPieSDglENYXHcPMx9lEuvEZmS5Re5FVpEUs3jM8eCBUM7pVx7BDRlnwmD5pow9a4ePKXZmnmitGo7F9n2tp7Qew1D4tnvBIjRoWvpnbaRk14zE6TwO/NcsbSA3ef+VMtMWrUjLahI+Fx2h81PL4Mv8AaLK4/Mj00de7PNe5m3UEZmAdYBgn1Vo57nkbGg1JmI3wN6gdnLrvLak4xL2NJjTMZj5o+JYqKLIGZj3Rr5BY+uzct9FbjNRzHhrmyHtMxm13Dz/JRMMYS+JhuRgZ81DGK1a4ZtiM5gDISCM1psLsWtA3n0HlxVMaEyypUy8ox3ZBOjjHnn90I0dIn0Ui1ZqOIXnNWgx2SGxMzqB9FFxnChUpuI96MiptL3R5jT9cUX8ke1QIyado5AyhWp1S4Etk6A6nSeq0LcU2yKTj/EpNBeDqNvxNz35fVXFvhDTUfMZO3+8M5yPNYnFMV2sUuCBsim2nSP8Adsgku/8A16Qk8XDc6NXl51wRp2IoVZaYiCM/VTKN7TcdkPaTEwHCY4xqtMsUovowKaZKCVIClUxxCmwnJJXHHzAWLzaaMwBEDEgQdG1LlKpUuGZ0PXySNOUeassFsy90nMN+fALqt0Gy2tbRxpRpkAT806nZNZoQDxMEorrZ51PlKb7HxPzXoYfGUNvsyZc7l10CfQB3k+aA+hzUpwa0SSgm/boFopGeyOQ4JG1DoQkrX4Do2dVItoOe4Z/4QVPQejZ4F25o29FtN+0SwRIGSI/t7b1XQ8Oa3jl9pXPru3JMhMbSIGaxT8SDbZth5c4rR0/A7xxcaTS1wd7rhBBGeyZXTLJg2G5CYE5BcF7B4m5l5TAG0CYj6FdspYiyP4jtkyf4YOiyPH8bou8nPZb980RpPBNdU4NP0VUcYkeFuyMs4z1+qbVunT75I4xHyXWLRcsqH4QPNGa7iOPNZ/vQJc4kiIjfJyB8tfJNDakwx+ydxOY8wUUzmjIfiX2rfYXbSxu0alIOaCYZIcWyemS55Qxouc6o5+1Ue4ve7i465cNy1f44W7y2g6q0bdNz27Tcw5j4Ino4H1XJ6NctOS04Gsbv9JZryKn6OmYdjgcwx5jeqS5vCD3jTDmunI5xOazzMS4SDyRzeOdqdcst63/KpIxuDR1Psx2l7yGVDmcmuO/+0laiVzHDqwdSGyZc0h0aHIZELZYd2ha7Za8wXCA7cSNQeBUc2DXKJTFl/wCZF3KSU3bSbawmo+ZadRSW1FACK150SDE6mC4gDXRaixApgUxrEuPPcqvALDPbdoBPLgI45qwpTtOectrIcSJ1+ir465T/AKEy/WJMdV5oNTrPmg95wTKlSF6lnnHqhO9QarfJSe/KZVbtDmkYURqokSNytaLCymBvOZnmh21kxgE+IkSeHSFIqVJ3Lor2Fsj7SFdPnJHBb/6Tn2BcNppkb+SLto5aLLsZhtQmrWaQO6YSCeJ1A5xJW2t7zbc14GrGh5nVzAGl0cCRPUlc8wzFBTf3VSQxwMwdHEjZJ5QI/wBy0FKs6cjE6yY6CToF5+dKzbj6N7SqNc2HHLkY3gjRSqVwJ3nzWCo3daYDmmATBInLM7+R9EtLtEWHOpSaf/tBPoJKytGg6TI4epEobnDa2RAJHpzzWUtb2tXpzSD3yYJp+EREyXv90a5wgXvaS1sx/qKrKlZp2m0LdxeWvGhq1ZzInflnomSFbLDHHNhrbotc0uDS0j3mvlhaQcpjORoQuF4lad3WqU/gqPZ/xcR9lqsV7ee119sgMDHB1NkyMuZ3rIYhempVqPOr3ucfNxK0VUSb2epqS2rH3/IKE1/BFbQJ1KaLJtfpIZib2v22mCNI3RoFsMC7SU7gd1VhjzGy7QF248isa2wJ0Epr7dzdxB9FaEpwd+iUlCR2OyxGo1pY7NzRlxI+8Jn7x/qCsf2W7UlxbSrGSPcedf8AxJ3ha/2dn6eqPDDL9k6AskoaOFAKysbLQxJJgA6dTyUelb6LU4JYAw4/yj57RH2XkzdG+KtkhjQxg3kx0AjJCIkqXXiZ1UapWAncvUwQUIJr2YM0nKR54jIKMWNnxOCh1rlzyQ0wBq46BedSDMyRPF2Z8m7lTn+E+BOJaEJ1d0gUgC47yJDRz4IFthoqS5z3R0ieXFWTvCAG5ACEVcuznUSK6tVb74DumqLSuA8Zei9WdKr3sIMtyP1Q3E7stqeyM3aH5qwwlsPyMtOoVHdHvqQLcn0gQ5vxNmdocxvT8GvtinWeZOyyQPMD7plOmDha0SO0eGtNVxYdA2fTRV1HGbij4draA3PG0PU5oGG4qe8JfntEk+anYWxjqrqOs50jyOez5fZQko5Nlk5QHM7c12+6ylOerXHqPe8vNM/fyvENZRp820RPq4lR8Xwg0zIGR/RCpSyCs08Tg6LxyKStFjedpLmrlUrVCIjZ2iGxw2WwFX94vQhOyShCNplxy/W9B3JW1i3QxKa1cEczJHYTuKCwItMooVk60v3sPFaOxv6VYbLgAeayYT2PIMhaceRxIygpGguMHNN4czMSrP25/BVWGYsSA1+fNWvfN5LXHi1aM0rXZjKHFaKyqbFMc/191nLfUDgrym/wtnnkvn8h7GMkMr+E/wBpP5qsuapc4NB1MdEasSGE/ET6D9H0UeyEv2vhBP5L1Mb+iRgyJcmxbnZp65x7jBpPxHiUWxw4u/iVNdYO5R7Ol3lUuOjVZmrLCeIMfNVir2Tk6FfUgGMgCPpmle+Qhky3rH0TWlU6JnqhQjA113Jz3x1Q6YkyUrY1D6TC1wcNR+o6HRLfWvdMuBEAhkdHOa5Eot2nBWfbSj/pmvG8sDujQQPsi4/VsMX9kjDNKk2NyWVabxq1zT81GlOpZub1CwR7Ncl2dNq0W1MiPC6fIj/H0WTxrs2WSW5jcry1xEHLgW/UD7q5aA9ufQr15QjkWzzVJwejlezuORGqa5srbYv2ea8SMncfseSzFbC3tMEQd3A9CvPyYJRZshlUkVlSnkgtU6rRIMEQoRZBUGqZeLsIwpwOcIYTyyc96Bwdr+KfCAyruKdmNE9iUSKVYtMqb+0uig0L1oPjYHfVS/bqH9I+qpF0uyck/wAItvScdB1Mafkri1pkhvIESraxsdtgloa3dnE9U+uabPA2HEaxp1kLyuSbPSUKKXF9QwaNy9ElGls03dPzRroS6dZMpwb4SvbjHVnkye6ImFs/hnmSpFPIBu7RCscgQcs0Z2qZaQvsFSdAjhklcYQ6mTp4/VLUOiNnDSJTgvAotJslBINkjD6RnRe7W403uhQGZkF3KNB1UDEMbNOadP3hkXcOnNUDiSZOZOqnlzJLgimPG2+TElEtT4p4JoaERjllRdltZ3UOBneCfLNaDDsW4nXmsc2oje0wtWPM4meeKzodOqHZjfqg3mGgggiWn5FYuyxp7DqtPhPaZrvC/fl65FbIZozM8sTiRTYtLu7qjX3H8eR/u+qyeP4aaNdzMyBBGW4iQuh4pZyNnjmx074lufTLq1TsGs2XVIOf7zPC7r/nI+az+XGo2W8ZtypnIm2rz/K70KILOp8J8wu0Ds9SAIyz+yjVOztEcPkvI+dHpfEckFu7ePqnCgRud6LqNTB6I4JaWDUXaAI/MD4jl7aTvh+Uo3cv4OXUqfZph0ARv3RHwhK5NhUUU+Nfh/d2wnu3OE5bLdOpEj5qhGE1zDSNgOOmpMZ5neum4t+LdKqwsayJ1JcD9FjrntCwvY4QY2gRG4iEjih1K+zI210CdhxzBMfkrBghpPks7enxHqfqmMx14EO8QHkV6ccvGNMwSx8naLvYzXqigWuMNceB5qU+6aRkVT5IyRP42mMqJg5prqiRpkwEFJWNxaD0WFxgKbdXLbemXauOTevHoE1hZSbtVDHIanks5i2IurPnRoya3gE05qEddixhyf8ABFfcSSdScyU3vSm7Cc1qw02atCtBRWsTURhTIVsJACdSoFxk5BLSpBS2M4fP8laMLeyUpDW2E6IzcMeIR2EQAXR0CPTLfjcecgfZXUYkXKRdWIqOtXA5vpkOZxgEEj0BVngF0faCxulZgdykCQc9N3os3SugIAc7OP5iD8lIwK72bmmRmWsJ6kOEfRVyNOFC401KzdmxqngEhwKodXKIe0NzuptQ3Y/d/APVeDwVnr8i1Z2SkZkq2wrsa0LLN7S3m6mPVSKHba+ZpSafNOoxFcmdHo9k6YE70n7ACxjfxRvNmPZWTx23fRB/6l33/wAdnqU+hNnCWVOqPRrwRqlFYhKapKBwt7vVQ9Wt04uaIEkqALR5PulWlvomtDKHvCOKnOYTI9E61olgObZ+3Ve9rzzB8swio0jrsjse8GAchxzUinflpkwfko7hmY+iGLfjkh10NokXFw6odpxnluHQIQYnE8Ema7YND2mEQPbvEoQalTJ0K0O7tp4jzRadAIbSj03p40I0wrKQCM3opVnUaRBUsWwOi1RhfRncqKr2dx0TH2j26q4Zkc1K2WuEJ/iQvyV6KC0naE7lY4C7/VRwDW/KShVKWw4g8FBtbghzyDBkwRyYc1GapUUg7dnT2PRgVxsdo7n+s/8A5Jw7UXX9Z/qvPNtnZNtI6oFyBvau5/rP9U5nau6/rP8AVA466XpneBcsd2puf6r/AFSfvjcf1HfJccQAU5x4K8Fq34Ql9kZ8IWP/ACV+Gj4WUIclc6d8LQG1Z8ISeys+EIryqO+AoaFPxCTlvUirWG4AK29jZ8IQrnDWuGWRVYeYrpiS8f2Ur896EWqc+xA1UapQW7izLyQGV6V5zU3ZQoNodtL0JoYURlMrkjmxWtRG00+nTUhtNVUCTkBYHDRTbe6eEMQiCqFVa9k3b9FvQuGvGeqWpQc0S3MDcFXUQ/8AlY49GuUlt89mrHAc2kfZWWWL0yTxS9Hq1YPacswFUWtIhxB+L6ty+oWrssDrXHip21bPeKTgD5kAehVpYfhVe1qze8b3TIAdUeWEjYkDwAySRGvmVLLKPdlcaa1Ry29sC3MabxvChwvoz/ovaFvjqV547VOD5Bqz+OfgPSYxz6FwSQCQyrAB3wHA6+SwTa9GyK/TirWojWLQ/u7/AGkdSEh7O8TH+5STb9MdqvZSHRD2OSvx2fZ/UPkEv7Dp/wBR3oE/CX4JaJwCckSleQeihxC8AlXkoT0JtV8BEUW+0HVafGipZUmSzNqDoj1jKjuphKSmr6A8igbqIQzSCOUNyRjIH3aI1qVuqscKYC9oIBEjIiUl0PRBRKFlVqGKdOo8/wBlNzj8gvoLsdgluKAcKFEO+IUmA+sStNGyPDl0ySPI0MsaPnnDPwxv62bqLqTf78nf8fzXSOw/4eUqAca9Nr3HLMB0DjJ0J5aLePOR6JzRkOik5tloxSRVW/Zmkw6uI3NJGXKRqgX3aCxtsiWbQ/laA53y0UPt/Xc21Oy4tkxkSPouSVdfJPCPLslKTR0fEPxaaMqVInm8x8gs/e/ijdu9wsZ0aPvKxlc5KNOSq4pehE2y/vO212+duvUPR2yPkqmpib3nxOcepJ+qjNGaafeXADm4QjVTXJiJ1Cmsm96V4pi44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6" name="Picture 8" descr="http://t1.gstatic.com/images?q=tbn:ANd9GcQRdlIlpimIgN-LOUwE1L4biCudvwS-brgtiQWrKs3iRlAywTP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6940023" cy="461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Ра, </a:t>
            </a:r>
            <a:r>
              <a:rPr lang="ru-RU" b="1" i="1" dirty="0" err="1" smtClean="0"/>
              <a:t>ра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ра</a:t>
            </a:r>
            <a:r>
              <a:rPr lang="ru-RU" b="1" i="1" dirty="0" smtClean="0"/>
              <a:t> — </a:t>
            </a:r>
            <a:br>
              <a:rPr lang="ru-RU" b="1" i="1" dirty="0" smtClean="0"/>
            </a:br>
            <a:r>
              <a:rPr lang="ru-RU" b="1" i="1" dirty="0" smtClean="0"/>
              <a:t>вот высокая гора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2706" name="Picture 2" descr="http://t3.gstatic.com/images?q=tbn:ANd9GcTA4FO1nwTevk1AD0YFBKzNgEmpahhja2FqOQFEwEeRqfRAwjEp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85860"/>
            <a:ext cx="5978046" cy="478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Ир, </a:t>
            </a:r>
            <a:r>
              <a:rPr lang="ru-RU" b="1" i="1" dirty="0" err="1"/>
              <a:t>ир</a:t>
            </a:r>
            <a:r>
              <a:rPr lang="ru-RU" b="1" i="1" dirty="0"/>
              <a:t>, </a:t>
            </a:r>
            <a:r>
              <a:rPr lang="ru-RU" b="1" i="1" dirty="0" err="1"/>
              <a:t>ир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тётя </a:t>
            </a:r>
            <a:r>
              <a:rPr lang="ru-RU" b="1" i="1" dirty="0" smtClean="0"/>
              <a:t>принесла пломбир</a:t>
            </a:r>
            <a:r>
              <a:rPr lang="ru-RU" b="1" i="1" dirty="0"/>
              <a:t>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26626" name="Picture 2" descr="http://t0.gstatic.com/images?q=tbn:ANd9GcRhT12CvBVxq_vdFF-w-ycGIO2eck5gGKBxnXwdPYuhKY6lSiUluBt3e7Z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756800" cy="5049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Ор, ор, ор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мы идём во двор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25602" name="Picture 2" descr="http://t1.gstatic.com/images?q=tbn:ANd9GcQ-C0HdDkmzD9QsRv2YaBHhnWytCqP9vUDG6UeC4gTSQDueDpHM0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643050"/>
            <a:ext cx="7358114" cy="4896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Ор, ор, ор — </a:t>
            </a:r>
            <a:r>
              <a:rPr lang="ru-RU" b="1" i="1" dirty="0" smtClean="0"/>
              <a:t>выметаем сор.</a:t>
            </a:r>
            <a:br>
              <a:rPr lang="ru-RU" b="1" i="1" dirty="0" smtClean="0"/>
            </a:br>
            <a:endParaRPr lang="ru-RU" b="1" i="1" dirty="0"/>
          </a:p>
        </p:txBody>
      </p:sp>
      <p:pic>
        <p:nvPicPr>
          <p:cNvPr id="24578" name="Picture 2" descr="http://t3.gstatic.com/images?q=tbn:ANd9GcScqPxKyb-GL38iwGK0MSbEfK1VphZ7Ubfr4FPB1Rtnk2_LJh4M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8164336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Ор, ор, ор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на </a:t>
            </a:r>
            <a:r>
              <a:rPr lang="ru-RU" b="1" i="1" dirty="0"/>
              <a:t>юге много гор.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3554" name="Picture 2" descr="http://t1.gstatic.com/images?q=tbn:ANd9GcSK008Xh-DrK-eLP6-_WkHgmOR7JDaUtMmtc1L6BSTIwMstPZR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85860"/>
            <a:ext cx="6936478" cy="5195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Ор, ор, ор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в огороде много нор.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22530" name="AutoShape 2" descr="data:image/jpeg;base64,/9j/4AAQSkZJRgABAQAAAQABAAD/2wCEAAkGBhQSERUTExMWFRUVGCAZGRgYFxsYHhsaHx8bHBwaHRwYHiYgGxsjHRgdIC8iJCcqLCwsHCAxNTAqNScrLCkBCQoKDgwOGg8PGiwkHyQsLCwsLCwwLCwsLCwsLCwpLCwsLCwsLCwsLCwsLCwsLCwsLCwsLCwsLCwsLCwsLCwsLP/AABEIALgBEgMBIgACEQEDEQH/xAAbAAACAwEBAQAAAAAAAAAAAAAEBQIDBgABB//EAEUQAAIBAgQEBAMEBggFBAMAAAECEQMhAAQSMQUiQVEGE2FxMoGRI0KhsRRSYsHR4QcVFjNyktLwJEOywvFTg5Oic4Kj/8QAGQEAAwEBAQAAAAAAAAAAAAAAAQIDAAQF/8QAKxEAAgICAgICAgECBwAAAAAAAAECERIhAzFBURMiBGFxMqEUQoGx0eHw/9oADAMBAAIRAxEAPwD6wlQMJUyMeacK/DebWprsF2CgsNREG+lQAswTHfV74csuKGRWaWPNJxbGPNOBZiAx0YkFx6UwTEBj2MS047RgGIRiQXviQTHvUDvtjWYXVqwqUqhIJADRIZBsY+L4vpHbC/hdEPlKZNQrqUmCoI36attt7deuNDVPK0noR+GE3hOtGTo6iLAjr+sQZ/ngBJNw+papTYEwCQZXVEDc3FgYnV79cWNmjEhWJmwVvqA2xM9Pit8O+CUrsyrAENO40kCYBAPSNp3wGcoQoKlQ+khwYINtm9Z6nfe+FMXZfnVWCshb0Bg9yItBG09e+I1c8lIaqjgGY3O4A3A9hsO+FoqtTW+sAKQZ5gYiIcL8NxEx7C5wozjo1Sno17kQzFjqABlZubEdOg7YVzo1Gj4x5hUFWCj73K6lh0UmdoJk32tvgHM15QMpE6BJJgQvOQBJJIJ9ZII6xhL/AGoCMUUiBPK0sRI7AiTcmd7bRilMyKgXldWSRt8RFgVAABtBv1IiYOEzBaCeIlg61GCpII06Q3TclRY3B7m8GBhT+lsyjRpcghwYkpEkC3cW9em+D86xUCSbE6tUxEfFBvNtre25Czh1em71KVSpCMkgrcRcQwuVBDTI9N9sDyK2CcQyFTW9MkB90uIbUYgAxeGW0T8UjCPMcI5hqKj9UyYkt1mIj2i++NXnq9P9IDB9Co416bnUrQoGlSZAqE6u4NyBGEOZqFhA5zqMiBcBgYE7LFpxRWI0gTIcEUkq5AYtdlaIIZQTJNgNRM3Bi2G+W8IGrVVQai011aqhKsAQdNPUbWYi6iYn1xz5OEW+4JKwAVNhvFwQoI6Qehw4454/qUVQU5H2kmw+ETYGLN729MMlIZJeRhxLw4poKtXKpmaiux1of0exYaVdzAYXI3IMD1OCsn4cy2U5qtLy2rBddNZqUiQbCWVgDcruAATHUnFZXx6KOZavl6MmqpBRnZwATJJgjY2hp0xA3GBeI+K846eXqmiwgLpUBe3xSVbtBt064amNkh9xWhS4aS+RemadUss6lqrPxCmyz92dSNuAYuMZDPcS81VGpmZFgvA5mNzqIETJ+hUE4HXPV2pilWeoae4pEnTM2JUWHfvhXmOIQCqDSGvAkG3/AIxkiUpZOkNcuWDko2oKNIDAsAxkmLiDLTYbz74dDxVUrU/LKpTanTCFwCGedK6j0+FdPXr3xim4swvbV17x6mL445+o4iSLRe4/DGFqSNPQCGlWy7hSph6LhACKkgMs7rqUAdRYSDOF/A86aGZ8xIeotNhqcABG2LwwIaBYA9SPTAPD+L1aDK9ONVJg672ZTMmRBv0w/wDDGYo189UzPEQPLqI9QjQIZzpgBYmbkgiLjffGKxutsXeLMlXTMnM1UZErvr1qp0yTzaZiYMxtMSLGcQXJstFq/nSzPAQHU5ACks17QW0jeSrQbY3Oay39YOr5vVRoUQfJy6kDy6YBCNU03moQsaT8Kk7EYs4K1IZarkqQUg1dRIVlOgkkS6qpXSulpYyJgA42Y7SMqnhbNQP+DzBtvA/0H8zjsfUqPHAiqiZmjpUBV1IpMCwklpJjqcdgZs1RMunEnNBKQ/vA7CFPwKOXSGDE6CRJNhJ6RON1RY/pdFSCP+HcgNBYNqRTJv8AdNxMbHe+Pm9Nq+WcVdBUAaeZQSAQTJGwF7H29jtMvx6f0fMG7CjWBAEc32bKsEDcwO2K6IRbJ5r+kOnTqOj0Kg0swneQGIDRpsDE79cSp/0iZU7+YvuF/wBU4+U8IzNXMtmqoVmpCpqD7xMAD/KFP174LD4hKTiz1OLihyRs+qp44yTf84D5N+4HBdLxFl22rp8yR/1AY+Q68RIHb8MD5GM/xI+z7OvE6TbVqR/9xf44Jp1J2YH2IP5Y+IW/3bE1qxsT9T/HB+UX/Cfs+4BT2P0xheNVsy5Qwyw+kqGBYMIBiDDEpH+Y4xdPPuvw1WHs2GOV8QMg11ajQra1aQSWA0mA25MxPS1xh4cishzfiyUbTPp1CpRrqagMhSVLmQOWJ+L7vrtj5sv9Ioo5OnSXlqjXrYASJYkBJkLIPxGYiyncZzjPi+tmVGVohhRG1Net93MCd+v064J4B4QGYms8sNRAX/DE/nhZTVOhYcdf1F3B/H2ZmFVikxIquD9amvUfUiT3xqOHeL2YzLSIs6SPS41CRHXTGI5ng6UUQKoiYuoP3WPUQDIwz4VkVZdWxKxPsThE5VY7xcqC6Pi1yDKoR1IFu26EgWwn4tkVzFanXimCoKmFuySCAGERpgxvv9TanBFJmIJMyJBme/TAdXJvTTX5gB7v+WqQ3/2wVNPtCvj9MV57w3qd3BkltSiyzvYkCBft62wz8PocuFLrLBT1BAboBt/mMxgJvEKJZiDBN0Pmdr2g/icGZLjNKrZHRiegaG/yOFb6TiihBkXFor41malaZQkMpBHTUQTe3t87DcYVcR4WjIapdqdTQZlfik3DTcCQYtMR3jD2txGmj6WZVbsTBE9+2J0+IU22dTBizDf64b4yZ8+4dVEmADYiPimQbrG+/wBLxfF78VpmNFQARuFG/UBdJv6m28DG9ajTedUGbGQCI7Gd8Lq3gfKvZVCf4CU/Db8MPGNBVGXocXpKIAJ67fjc4hW8R9FT6nDbMf0cuv8AdVA3o38Vn8sZ3iHBalFtNUBT2kH5i/bFLQHoT57ipWoxRVUkCYWJ6/vxHN54kKu5MXblg27dMVNllZjdhJMmBf2Hp6TiKiPuFhJEm0+smNvfEW7M6ZCvXeYJk2sJ/wB/+cBA3kib4LqruS0dI/2Iv74qWiPvTPayyPocKFAzAbReZn931xfl6A0gkkkH4R263GCqOYChiFEsN7mP8xjr2+WKldmVmB5ViRMCTMQqxGx/2RgB7DKaxHS0wbfnivK1YYMdJAMtvBAuR03iJGBsjUedNx0M29QPn/vfBeXppbUoJm4jTpmYJi5HoPlgiUk9jvjPiV67a2olPMAKNzEKigppVjuoIM9dUz6G8K4RXzMhKmmmBqao5ZQRJCkLGpz298V8DzVKmyyrVJGkUwWAkgA1ZcHSD8hK7AHG24PmgVp0ydOqmdTU4uvONJblgiJBna0XjE26GpN2ZhPCth/xqC3VGP78e43DPBhazgCwGmgLdLOmofO/fHYS37D8cTKVc8GZTWLLPMt94NiI6m4BB9hOwXirjOnLBkLL8YAHLZwFBtaJ0kx2GD6/hh2LRWpi1oJa9t5XbfAXEfAlSojAPT5oEkt0O1ltP/avrisYNMRJibwpwR6uVQoVXRmQ7FnVBpKaTdjfaIE77YPrU4YgbTbDLKeE2QBVKSOxk2+U4tfwzWPVbbTr/wBFsU5YJrXZX8LmnCdTVJ+RLiWGf9ma361H/wCVh+dPCvxBTqZM0hUp6/OkKabSJEWOpVg8wjvfHNhL0et8/H7JY8JgSbAdTtiBzI0qwB0xLszKFQHZiT3vA3NrSYwrrcaaq3l5UGRvVPLHqs/AP2jzXsE2wtV2D541oNzvEko/H8XSn9701z8A9DLfsgGcD8P4JmM82ppVLXP7gdrd+mPMhlaGXOupNZ1gmCAkkjZrzvvGG9L+kGtdaFGgoHVi7H0sNIwdnO5OTNXwDwnTyy2AkXLNt0F8B+DM6tKhUXRVdhmKhCpTZ5Xli4GmPn0xi6nHs/mKvlqalSovMBSpgwNpGokBZIvHzxHhvD+I5rzFpiq2h/LqBswtOHW0Mo0kkbdffDRiTcjfZrxC7MwNMUgjC1T4uo2sARcHeJxXX8WU0+LMUlO3KwJje2mYx8grV3D6Sqz66m7/AKzX2x4M8YGmooJEgLTUX7SBvh00vBOSbfZ9RXxtR2/SKj//AI0qPHzIG3ocDVs9T1XqAu62ptTql9pAsIkiLT22x82V69QXqMbx8ZIvPYx0OGfhvhVRcyjkiUOoRJMiI39cFyfgGMfI4zfjGiohEEjupN9tw7D8BhDn/FrueRUT2p0/wJWcKMxlDLFtWq5JI67mfUzipMuYnpPf92Bk/LNXpBi5hzuusxuQSY6XF4/IYY6aiIzFWXRdoaqIkqAJuJJsJsSpEyIxXm8qwZCkyEQgibHSNo2ONJwaslakFqfZOkIAF1GqTu7MyxG40m1274m21sriujP1+K1aTlA9SRANwb9Rt0NvXeL4soeKq6WFVli156f4caTI+BKpZnNNQbldbqASL/CCS4It07+mMpUyI0z6YC5fTD8KfoZUf6QsysEVWP8Av1B74Irf0kVamnzadKpptLIpMEyRMWBgbAYzdbKBaRbrqHT9knf6YHo5edx90kfJZxXNkMEbun4+ybj7bI0yTuVX0ixkEWtY4Gzea4XVH2bV6BFhPOPo146fHjEUaGowB3/In92CsrQKlgRBtY/PDRk26A4qrGOdpqASlVKoHYaYnuD/ABwtc77fwwbTHIZkKSCegOmY99zgWqGjVEDoBhmqJoYZKsPKdAYDWN4mATLAkAgSSJ6++AKNPdSpbYypuRa3MPyxpPCnBkYMa0aHhVdWIBeAxQ2iwO9rqel8AZvg5WsEp+XUh4+zkxADDSS3MYJJg9PYYBhbTkHXpJOwBWeW4P8A5wfw7MUxJ0iSJYnsIgX/AD63wbSy7ZyqtBKhEBi2pNOkCZkBmZmsP4Yz2ayIVyisH9en8j+V8BiuOQ5FUMylGKgEwDDgHoB6SOvpjX0s69Wm1WpWRGpiRB0lmkA6VWwjv6k3jGf4Fwdn+1NGmwUw7GdCwJkhWEm8cv8APBT8JbWNdQCQsFFMDpF4vAB1E94AiRHk5IR/qMlurDGz7kzLmepRiT6zN8djPVeA8xjNU4m00ST8zBk+snHmJfLH2Uxh7PtNXitID4ln3GKMtxGlTW7qJvYj/wDb8ZwHxfgLNScOtJ00kta8Lfog7d8Sp5WEAYCmABEUdYiJB5J0j6Y9G90LXkYJxamb61x4eL0p+NfwxTluEBhKVKbAW5UB+XK2LF4KR98f5W/14IKLP66pf+ov1GMn42YVHpCRIUVE2Im09YggC/tjT1eAhhpd9S9iLfiTjMePsmaKU3jUpBpkgbH7q26FZ6i4wknSBLoyGeyhzChWmVuBqNzESADGogAT6YD4bwpSG5mGl4gRHwqZk9eY/QYsOeuNMrBmZvI74K4TTLGqwTVDKT8wow2Ca2iHHyyUqTFfiDL6NEM8MDYwbgjsB329MU8GXUzX+7+/2wV4rpwKXKV+Pf8A9s/vxLwIf+MQbgkfmD19sSnFJUjv4pttNj/gWQq0c4oOumXy7iTYwHpHfpjzjPh5RmMoxrPTOYcecy5gIz85XWAW5nEi4B+pw9zRJzqMxJ+zrLck/dpkC/8Ahwh/pBrjzOHsDOh3X5rUpn9+BFUgTeUrMtnMkUqIoLNGpJYybO4v7YT5KhJQ/tD88b3P8DrPmCWsEruJJEaDUOnadgdtxG3TGZq8K8mJIYBiAwIhtJ3AmY9x1xBz8HQoqTC/DvDZRx1DL/3/AMsaPhvCStRSBsV/B0P7sVeD3VqlUaCgAQQTO7NfYdDjYLlQsnpb/qH44qqdkJ2qPlmZ4f8AZ1LXVXYn8PqTP0OAssRUoMjNNUOvlgzOkKwI1TpVRa0bncYf8UWs1Y0KajTVkElGMSXB1aQxHXpb5HAYytGkzU6q1DYbA09LHTOsMpYqJJgAW9TabeiqW2X8U4a66RAB0IOh3m4YHaOokYaeGqChXYgl1TVIKhZmBzSYJEjobiOuGw4azaadWVpomtWNNqhBkjlOwJ0qb7x62TVs/V0hWBK6xpJVQSJJFgAu8nqBI+cZN1QXNZUhxXyJ8oloQMAToGsnqXIIOoCV2IsBc9c9xSgqyoE2B1QBMjUIG4EMLdxh9w/OEyS7pA0CCSLgEqSpudttt7WwL4hps5aqI0BVXlNhACwdryI9oxy5VKi3DyJumZHNgCgzQDDLuP2akgxfpiK5HSRNtVNjpIYFZpkidSiZEEESIIvjRZfhPLpfy6j1DC0ydQDeXV8vWUMXYCAG7ThDl3LFDO9Mj/8AjjsytaEe5C3h6cw7SR+BxPjFdkYFRp1DY322wTwjLE6X0nR5unVHUxb8cHca4HqKEkjUsi07GDN7bYon9iVfQzP9Z1e/psMMeAVzUrCm9NahewLFwRAJgaGUGYi+Lf7O/tGP8H88H8A4WKebonVPMfux90+84vx7kk/Zzcv1g2vTNdXzFV6YWnQSiabhiFLpMXIUEFZIsTfe+ILwpPNWr5bSC0xWDsJUrsxUW7kdBc40IUadyT6z+4YnmRJEHr39D+z649T4OP0eIvyuX2gPOcUosBTalXVhBWonlB+gjVrk6us2OPnvi7LoteaVPy0YAgEAREA7E369d8fQ6hh4m1j+K4y3jbLcha5PnaRYcoKSAO4JGOblhCKZ2/j8nJySV1XkU5POVmHkU5AMMQFkmNpjmF+vf2wacnV8pQ7SzNe50wSEACiYbpJ7H5K+EOoqK+o0yV0SAvwtYwzGVJuLbT74ZcRyfmqrswUFpBkXbbTIiwjfHl8sblVHVN0eHg9b/wBNvlMfLn2x2BnYAm1X5VWj5W2x2I/GgfFL1/t/yfa+K0VFGrAAmk/TqAf449oZmjpWXpghRu6i8DucYapUXSRoT5IoP19+uLvNs0gcokcoE/laPr+GPR/zf6D/ACRxNjVfKseZsuSepanP1mcTfiWXFnq0Z9XT8ZOMNS4g5NrDvAn8BiupmKgJ5h76F/eMUxZP5om3bj+VB/v6Z9Adf/TOBeL57JZrL1KLV0UOIBAIKt91gImQY/LGSp5uo5HPCrdtgB2uIv6YLq1DUQgMW7X6gj6YRp0PHkTZ89qUnBCcp0yLOoj6mYt1ww4MoEhiAWYRziLC5JBgbYVcWWo1erogaHdjsshWMgE3JvMDGuyWXX+r2LKDU8tiGMEgnURc9RIwYtojGKuxP4nya1BTC5ijylpLVNpCQBYk/CbAfyl4M4SqZpX/AEig2kayFZySAempAPx6YSvl6rAKLX3iQOkkgE/TGr8O+HjSio1RkMaOVlYFt9Sty2+KeosL74jzTxTZ08cldD5QlWsXDWQkEaGB50ZeoEmx+kYlxjhXnKgkqabE6hp2JEj4pBsBf6YoKgu4JkMigmSergnmO+1sWZYaNNPlgnlMkARJEgbDYDfcH24/8TNP6mdS7BTTIetLVSKlZqkeWCBJDADn+EHr77QcCU+CpI5azFdp0qQLWAANrdCPS04vNZJKuAJJ+6J8yIJkCCZPTofS9hFPQwAlWmR8Mk2J7g7Xt8rQjn3of5Cvw9kFp1ah01gzES7mdR1TIlB1Y98afNMEABJlmAiJEyIsI6/vxmPD+To0KzU6YgvznmmYZRA+Rn6742eaUaTePXHXx/aDobkd0zEZwVKbHMIhJALlkkECWJE6lmNysbg9hjIfp1F9TFarEyZIH5lycPfEPDXZqoVmbnYsZPMBGmwtMyfmMKUoiVH7JxLpWW4fs+zTcQqnTRCly+iVClYAuJYMwnTa218La+cDtGg0wi6nZ2EmCfhi032A3OGefqEChB2Sffbf0vjOZmuFYhhrZzK7qFYmYvBZoHfr1wO9M5+aKjMLqZu8Kinl1E6tRk2IMGBECyx6wRh0nEoAARHJW4C7aDEkwSsxa0xuROMetQlQFoq0glpMhhJIgCAT33HtgjMVHZiQHFgtiFgRJWR0Mie+ElxJuyCnJujV5KihqU2GjlrK5htMG5A5mgwTeO+22AczwegKxEAAl4CsWixsCDpi8Yu4UiikHMgIwaWJFyAZWJtJ2PUyTgj9BaVcDUg1SbDpbeJ26YnK03R38c09NiunwumoFjCyRLMQDbpNthiPFqD5pKDUoAp0dtiYJv7kgnD79B5YiQYkkEX3j8sD8OsycoRBSGkGFJu8yDuRBJ3gYrwNOX2E5uVY/Uw1MnpPvb+ODeDOf0mkZ6m5j9VvXDXN+G3OtKAGnUWZmtI6ARPItx7zv084ZwBqdXU5uvMpW4NmDKexAIbtEXvGO3jnHNfycnLJPjlXpmqpZwkDcgdoxRxHMMyPDvT3OoAsVABJIA3IAMD1wNlnJeC7/Dq+KNzAkeyn648zlRdLKSR500luSOZZY3PRR/8Af1x7E5xcHJHh8UJZxiwvJg1aYqAOYYjUzgEhdNzym5F47zfbCXxMaT0C5SoftFkrUVfu2F0v8XbvfDfwqn2IIMguY9Qbj598IOP56cu6ACYVjAnaBPcGP344lGU+Nt+D0so8XJFJd6/uZ8Z6hTKPorHQ0ga07f4B/HBDcSoV35UddMsEBCqf5ixtuJja6aoS1pAJAuY6e/zGKuFP9qsgH3n6/Ltjikk9nbinNWPPP/aP447FNSuJN+uPMc9I9Co+kbvjGVWlWZQ+vrt+FrSNsQFSQ/KboepMk26evTBXjuqVrhlZQKiAkA7kEiSBboPphHwvNvqK6rCmSDAnUBK9N5vhvxeR8kYy/R5E0oycf2F0mcWFFvmun8yfxxYlKrPMqr1mVn5Cb/z3wvpmqx5maD1XqTsBMXJMYhVo1nNp/wA8AegmJ/njuc0RpfsNzArHlhEQXA1KT7mDc/LBXD6bA8zCD2k/S0YzycMrFVcglWMCDO5jpM7dMNOH8JqUi0wum8Fr/wCU3E/T16YWTtNDRrJaM7xHilShmar01E+ZVQsZ+FtSkEQdwfwxpPNKcPbVAIoLf9phpAue/fAeb4bTfWyr5pZyWadB1kmQNwCJ3FxHTfDOlmRUUgjUVKsFUSWKzYC5iQSPliD5K2x04mQy/AatdW5gFUkFySRqgwvLJkmBEW641GXy36PlqQelFUBqbFACW0nckASIiCbgRczJK/TmUm5BNyZWTPoDHT39b4op/o9WopqJrFMsVDXBJWJKgkSIERAEY5M58rqS0y6cekD5ByS5ioQBIkFeswI6SYt32wZVzJBEhlixkCZgRaBG42t+eK6uaXzeWEAlQsCwGggwR1mbXt0xeXDgA6Zm+xBMxvsLkAAT1xPkSM3FsH4nQNRVZFBIAOmYuNyNwZgdBEx64XvSLU1l9PP7SNOwj2tieczz03ZKQYkDW6lQNIHX0Hv6dJxPJZk1KOs8xJlZaN7Xta9sG3VgTb7GfDqA1LU0kGmAGMi5MGy7/AItaTjQZzjtEowWqA0GAVbce4HUYyNOr5DQCxXWdYJEEwIgrMgTY9fTBb8QpBICAMZUMADJutrd7/TDR58Y0i/1x2C8UUV2daTEln1SZgWtfewUDoO2EjIQxJBtIJgm/a25vjTJljOp1ITctGkkCAL/AHbemPa+mQAAlM9SFGwLEGTYTJnt1tGNHkctLyaPIoA/E6n92RYaAs+hVD/3HGe4pWphgzO7SejMCIJgEzAn0Fh9Ro8/UTQVKXXYOSsKAF1ApvETEelicDV8ogU6VCm/PGsbQSF5jB7NFxvi7RPl5IyAcrULpKI6q6mCxBUCUAi3MLEWgem+Ccrw5WqAJ5elQA+p4KiI1QOpg2BAtiWYytQKGDoqgm6GABbSqiAfiHWRcdMC0qcMVp1OQm5UjTIEbj4hJvHa2A1SORumOMw6CygAQAwjkIAEA+sQOu4xcmfkc/LHQkmbCN9haLERGEmbzaKJYSB6zJtEKe8f+MSzWfRJ3MibrI3mSGv989BgYi5sZvXctJHKZBmNwRpFxKjl6bxHsSM2ySHIUkwBCG0XmN4Pywoy/FlemCFZVY3CxYCygTbdTc3M9sVZ79efMMwWX1vpC9SBYn1PyNBcmxxk86NbOIULILFYkHsZAv2ttiNXNMTpXTom4IaAL3kgDefxwspZ0Mo1g8o6mTvHNFo5u1gRiqrxYQoZmEzE7WI+UfPph/ItvobVMyquWtpKxINrT/IekYpzdRNDEGDTUPDWGs3uZ/UKKdojffAY0sYgmCetutt+sW/CcW+SHUli3OBMbdCbWj6fXDv8h44FeKEU8vJFOLnL5eBr5Hjkvc7XBgzG4J98KKjtVXSg56log2EegOGQy7PTM/eNjPQdQet5He/rgmmlMshdtIIKwoEmwiQRBEDrOy+hLr8uaTihY/jxlNPtmRPBKqkE+WepGtPyJBjEsrwF2fVo0jcQUN9tgxI63xrHI1FZ5l5QSu+4EXFzMfgDO1JyKazpGhSApA0iw6RGqZO52HXpjnfIdUZrNWZp8nmASP0esYtOn+eOwVneA1XqO2uqNTE2Yxck/rY7BziW+U8z2bl2MbmYLyRfaRF+mGNGqwkKQHiQCRzT15rRhNxHLFKhW4gizQD0EH16/XHmdrFdLB4BSN+kREdid8NCqPOcezU8HzdKoBTqMFcEXMLP3VCy4ElhFh0O2rHtestFizUww2QVWN4uSBpA3ESSR9cZalRLaVpSxIERNmg2JEAf7viedztZANQcKBpK6RpFgNQUyCYABZTNvnimMe2gYmm/repdEpK1KmoaoTyKh3KyAbgGbXFjeYxHJcfFaGWxYhImSZIj5EC4mQe/TKJ4orJVZqH2KlSAEVVBudO4hjbcyd79cU8JLNVBadMEHfaJA5RtMYZysrGCT2bfL+KUomoGIEGAgQC4F3PMSZI+IzEAeuA6XGQ1RilR2LiZYAXa2w3jobb/AEA4nw5Xqlm0gFgJmCR13mTN9oEYsPBGT/mWYW1KCPQytiB6AbYjOSapk3pngz0ljMEzJta/f6YOyObVVYkgwREG5sBYbSPewnvgLI8EV2ZTBIKjdgAs3YFRGmLX72wd/UL0VCMi6wTJDTMSDA9he07+mJNJqkan3Z7xPOKQjKG6khhpF5/V6/XEP0AtT8wVU3MqJVV7gWiZ6C3rjxKVNpUoxMQp7G0gKBbrbbDOjmECqHJ5T5ekGOXuALyDO+344GN7NfgDp0qvmavL+zjmqMbFUE2+E7zbsL2xTxHiKhQxVYMMARvAW/z/AHYbZvLoKjUzUcq8mCPhvywx9xf874EzfD6VegFDWIA52sgUxfnsYG21tuyqCl9rKKVOmJGzZrLbeYAA03MSdotuT0v6Y1WXpU6IsknVGwLSR90sNQAKnpNz6HEEpClSCKwZVACnSuoN8JkAA/OL6ZPfC/iOWrZlw1BhYS0llEDVF1v1i344lycan9Ysqp12W52rouKgpAbj7x/zarAdALX9MI+KZhwq1tRCk6VKbFhB6QAQTcid9rQHfFcs2qmupAEIgIpZbERqLLYQQNJJPUnsNUoJ5uiBpSmCqwDqJkjbcwbgyQTttgwcoaYHTE+Y4uabgjSSiSA8MJOnefSf1bx2xDJ8QrUwoqlkFTVpOnnIiC0aY2uDPfAmboVf0oqtMVKh3Qwb6YjcHULxHbrfFfEc84hFMBVBa8GT05t4+uOwRo0Wez7CiiA8gEiREqIkE6bsYHqd5tddmqqZfWAvMwB1SYE7CPp069YwDlfMq0mUO0AiR8UzaBeJFrW/gNxNXlwt9NzG0D7xnfaMLW6BjYXkHapVRQ062BKm4AndjboB1wRxBHqEcpdgZYgkW2AggHVpibSbekpMi485ebTMS02BIAJj5kY1GWzGmkxCmXJKgtAC3UGwkj1PacGWgKG6Pa+ZIVCQBykQRfUZGosYmyyItfrviOQ4mi0yGpL9krQZM6mBJj1IG+FdauhESSYVyJILFhPsAJ+U48NSmkaQ0wSJvB6z06e998ahcadBgQUtFWpVIJklYBW4YAET8IEXE79N8VHKsRqqkFiAVk7AG9vUCAcDUXJqGwcaCQpIAEQYkkG4JgSTBEY9r11UoxVlYwVX9XfqY3P54JsWHZXPBRcmTc8u17gTuAYi+3bDTIZrSjaUnVMxqJAPKwHTrsfeemMsCSTqneRcegN4/wBx64c0W0iVAiSNpGkWEmQRY74SSDF4sZVQ601AUadi1zP7QLfCY5TBtb0xKjSWm4Lw5v8AAduUn7wAEfPtiOTzPXVBjlIIAJ9Qq7Rb9xxLPZkFkYG7Ncn/AAta49cTcW/7jKSTKs/mVFtTFQDDMNiRJtqIMdLnCw1n6FgB1PTcfqkA7kXsPacMM3l0cN8VxuQeU+gm+3XCp+HsRBYxsIMyCd5f4en8O4SxF72xyviTLgRpdotqOiT6n1OOwjXJMBGmY6+VM+vxY7DYIa16D24IzVCaobWzGTuxPrY7k97X2wVV4GrBl1GFtMajcbQBYz1IFuuGHEs8GquaciGNzYmenoo7fPHlXPtIJjQovqgb2Gk9GH78UUfCZJ8myrIcHNKpIGklYMQJCiQSNiSOvv6z7nOFio01i4C3ABZQGMFwZuw0gnlIv/ijEKnGqVCrAdiqgfCG+LrBvDXNwesRIwTWzM0NPlFQhRixZdtJ7E8zQbHuSSMHxWQ8bvo9yFHLydKIG0xTlQSCQTcgSSJN5gjAuYzDU1K9EaCAYgxygQfe/p1wkyGeY1NKfEJIvzGBMAiJsDAEbm+OzubrM6o5cM8morAAmNtgCQL2+mFTclVbFptWzSZdAw8w0oSpANTclu2qwVOm3QxOKaTUVISpVIUiV+zCwT1hfnuYtPeAPM8vKOFZisMYJanqkoL6TIHMtiYN7X5UXD7sHqVbAgWjVMEgKpI5fug23gdsCT1Qzj67NvTDpTLUqmsBDp1KLnVMKASNJn8ZthVlOJSCzONerToJ0npsDA3NxbptiGXqnUDUIMkcpFxqK6hAt2JgdR6YozuQGYcaV8tKXKap5QepsLxJtEm46Yiorv0Bp9UH8R44qkGk559k0BSD8MSSTNunTAtHOSShgO1zfmtvOqwN4+uGdHg9NWVtOtah1wUBgyNW6iOne24IGBON+GK1KoMxlYQzz6QBpFhZYhp2gCSffFVxOW2//fwHBNnmeyNUq9Rp1U6ULBIujCGNyRCFj0BIjrhHkK9QsfMVSN7yYYbGJvYnpjTcOzLeZTWpU5zCOSsMbWNrxcoT6jvLB5fJnMllqIfs20tyi5Am3U/Pv13xSEI9UM0CohC+bLFFJJ1SSRAsZnmsTqgGR6YuyniyoleSitqi6iNQveWJ0yTJ7H0wdW4YVZVKU+diNIimoAEGYEBmkiZOLavh+KqABVEiJ+Fb81xPLA/L1xnGt9ADs8UNBiSApDRNoYrAkLBaSIJJG9oxmeH5XM+Ump4ZWKECzFQdpO5bliBcb7Th2yKy6KlRSoA1ENMCIaSpIgxNxEe2K60MNKg76TEGLgA9j1/n1EtrsydaMvxFWDtpAKwZBBJMAwTO5mLQMdmOBGnSYqyVDTHMdLC5AMARLXfciLTIuMaDh/hBWYu7VSAdifu2AkkKWkCDERvYjDGrlwjMyKFm5AnURe5I3EXxN8lLQ1pGN4PwatLI1NgToB0kGwJBkzpBB3B7XxoavCahpvQFZ0V1FwCVKwJ+JpgwRaPn1a0QwXUwhReb9PuiAbmBaLar32ArVmQksQZJgEwxM2Xbb/e84XNyew5NbEWY8IrTLzDUwNIksCKnLvpUxPYT8R2i1yZMvRfy6FVGHwhYcEBbFw/MwvAKhYtbbDGrmSqmQdRYQJEyOhhCLEdNyB8uTiWq/wALCD97S0SPrzEz6z7Ftmz8GPy9VvPIDRCsgk6QIUqYPa3+98MM3w3SFfz6QVoiCbSBJWwtuSGA9sO28MKD5isS03XQFBkmVkHrtIA298RznA6bggqgYCYEFlIFxBsbBpPt2OHU0+gSezNZGqrMxbl5fLUAkyxUqsx0Cg39F7k4nmwyFNVzpEybSC0nbf5b/TDP+zICI1N5Ym+wAnqAeawP78RzmVBQSxDCSdWoNF7CT0kX9N8HJPo1imkzhi2vRFosOgEAHeY/2cOM1lW8lCSoSoDtciDF/Ub46r4bfRr8ttIYjWdp99hteT39MVPTVKbEkggQF3VjM7GbmYm9sC7NRHJIynSSqyeWTc9OrWNidMX/AAxqOO+GnpUfMNWk2g6iFYkhYjVcQLk29JE4xVbiVdVEhCN1EQynezAzPXr3x9DzFPzqFYwBNMzMkbBhe9rfT6YeKu7NQgosrLK2gwY/cLTMjp88e/piL+BIE9huNI9cKKLDmIrBVLD7kgLAAgt8U2vA2HcxXTr1XjS0qLMYuR0t0GJNaFqmN/69y36tT5af9eOwtWQAP0efWTf1+LHYAxrPFnhJ6XmZl6vlqW6nU0k2J0RuTERjEZriyhSsFtVpIm5tYCSTjQeNfE1esWo1FhUadJBVjEwSBY2gjtvfAGXpwUK01kiZ8sDfoCReNvwwv4/HOW51/wBC83xqVxRTw/ww9QGo9RaSxKq2kuSu4IJGg9xciesHBVTWKbKzKXgm0EsStvUzHpcj2xo2RzT/AOYo0kgiGE3733MybW6dVGcybqyuZuxAIkwygaQBvIIn8MdWKoOXTSAOCZM0y3mLAYBTeLGABPTUxv7DocFVsrTql2S7pfUaoEhoPxEgHmY7fkYxbmEpVGWKjB3aAsyBCiBsdi6tJi8bRiijw5WqVoXXSe5ZNyrENCyNhcgG1iOtlpJug9jipwZnLUpCxpMagNgQVkAmASsx3GAWyFD9IUNC+WVXSAYYtphjqEsLBet1mb4qqJUpMugwVpwhF5cQSCCApBUAFSL/AJW8RfMV/KqLSZXKAHUNOllJJkdiejT7YLpqwRGj8PBBqJSDkHbTDTuOvQqIHQjE+HZdoALHXuwDAMBcqSSbG0ese+LxxXm1kaQUjQQQwYTMnYnb6DobK24g3msmoU1gkkCRMap2Asbbz6YguRK67Mwf+tnq5taaqa2WViGvTaxCMCTJWQ0wZ7iRONinFA6akCrIurmSrSQLob7CwJ+uMPV40zeWSZWrCWDAzFptuTO4t0O5xZlG1GCjVA1yumI23N4v1H4Rh85LoLf6JZylmKuYSoaSg6odqbAqUEQ2lm1r227dsN83xUUqKEIXftqC3nTB+m9tvXAaZcLVeSKsE8oJCrYSJMX6TzD5DEaVcBm1CUY6l59ydwSCLMdQJBvK9sI+SVmsjm+LeZoDQNZViNJB7Rs02Jt1m+PGDmpbUPSAQN9iSTC2mRMza2JtxGkxIKfZhf1TYyO4i0bkm46nFJz0VmfSwDQS5GuZMSeaV23hpvthcmbG9Fa5KoyWGgA7kxqHNdWEdW6i0H3wVlkPl/aKFLmIUqYiDOrmHe0m4t3xZn6vlhPLuSJJAPMocpIkiZIB6dbyRi7iOWVyQ0kkQpSAR0J5pHM4Bg9vqznujfG/IBn3YlKa/pDgmDUFhB/VUA6hP617bHFD8RdCtOdQmFVwFEkTZiRe113k7WtLM8FrVSuqLcqk1tDE2LAgX6fdF5G14l/Z+nWaahqEsJaGAv3MgsBAExfuTjNxUfsDHYe2ffUqkDmDQdxIJIm9pGkzffYxdZxAHMhkyy6XViSpMKbgsb82qZG3XpYE9/Ls0MrWkAkgmwE9OgOOq54FNQJJBEiGIi9ySfSCAPzGEX9YXQir+G6zgNquSD1VRMCCbD7pmPTDTIZE0qRptVDSdh0kkm5F9z06+kCzLZgmnF1AAgFYVSVHNI7rPSfwxCq2kBDoc2aV9tiepFvlh290DyGZimHQg2ULuoAmZ3Bix+YuMKvJhlYgmTpgEqYOrmtv6j8O9lTiqqSxEkdDsf49fTF2XzVSrAy6oZYWKzEMYJAMWtsLTvOF47Tpg0yOWyoSoWNQtpUbMNQmZ09F3HXr8sGVqxV41Lcbs3a/3RzfxxVR4iSPtGRSTBnbpqC8sGB1m+9wBAucqEVHIChVYKp1ABiQAIIm9ov29CAXfgO2RzmV5Kg0SfLYk3N7wbCQQIn5doxBqNI7MoIJEN0gX6d/4b4pr02CumpSrSVGosQII03MWImN5vaRi+nk/MozA1MJ1SZAMkkg2iewn6DB8bKwin2RPAkIksqjoVme3xTjSUKooUpqTdApBU8xAERMTM/jhBwrLVaLMZSXF2KI0QSAF1zBsL/zmdCpp0FWNTTUg6lEQAzaTAlob998GMsXpjNR9lNPgqadPmAxEnSw9b6SbT8r4LpcMpqJDpO5liJ7Ryj1wTn/ABDTqFZSkDIkjqAGn4biSwseoxAZdKpZqaMoG0cwkbjeSdre/pjURmtgZ0frL9D/AKcdibZaD8dL5swPzEb47C4iBniHPo5RNFOoVUa20kuiq0SCCD94dfbfCevxHy2SEZnNokr1F55mb2tcGxOJ+K6WisV1aqZMiN5sCATyxtaJsDhBRoVPPNSnykqApLX+FbXN/re/zaEEtoaTyex7/X9ZpamgtdgYLARdqvUEevSMe5njZaFlgyMX0yNJOotMBexInV8jvgWrlq9QKrxRjmdgGJJ6wwhUB7TuWwxpcG8uqsMroJ80sCwmPihZBNgsXN+kYe76Elopy2ZRHDJoXVKAqJYfHBBIIVo5ZEGMUDjhNTUpK61BEXggtaSBBJeIiIMXxb/WhLOaVNWUEglgdMTFhAiJnU0e18eUOIMj0wVRFgLBKibAjTBGqbm36x+YT1YXZ7xLiL+eS2s6QCJm4MhSpHwgwRyjbVYYZLxUVDoRCtMzrBBLjrtBJ+ZtewxXnc3WIcij5o1CQQReBeSdTL8iMLs7xCsEqecVkoAUUDlJiLCApuPkRgWCh6cqhbQGPmOZKTcAhQAYUiYXckWAwLnsoE5mo6jFiVixXSwleW8m1yZ2tjOPmqYAQNUA+Jh8IG1joJ2Ec2xjbBuUzD0l5WBUlRpN1M/CvQatKnmF5OFcE2UxpDWjnsuiU6FKmeZlCsUJKuxlSxZehJgdBijOV6tJi1SpTUn4AC5BA3ZpBAiJucRqcXpiqrh5qW0oqx5ZEyodbfdnb70SYgBV8jSaoVUGmxpsdbDkgypkzYCT9354xsb7DX4ylRoqAFlltQvpgkbBW5R3v+GLpQAGqBoLECQjm4uF06SCd9t4wtPhxrh0ns1LngC2m8lTBkbi8z3PbJUgoc0gzCASrG+1tSta49e1sK3b0FRSVl1HINBDurKICiDqN4EGRcKRM9OuCs4ov5lQHX8I0kG12JAaAI5SDysSDYwcLTxFmbylVaU76QWKgMFBUncgxJwudmqORFUgAyTHezad1NidQH1jBp1sCe20aSiVFIL8QR5S9yCgMjqPh6Rfe9sFrGlCmkFgpN4M9NwdvTue+MzUzxfVogMIj1ZQR12tH+zZhl6Tv9oQwhVKAc3KEQFj6kjv2PQYji1KxsrRP9KhQtRiXJE6QDA3IkyQQZvPYdMB5ziqI1m176ZGqNMKASepiRciPqDcpwcF1BdRMMWLBCLGQu5/WkMBfvFjanDaSgBSnU6W0GQBcgi62E8sAWt3rfgVoRVQGfSzikwVSARuYv1ixIGLGoENKurWlrHeBBBXYwCfpMiMHV8rl5qOyl0PLqiQBaLtFjbc9vWQA8M5YlYuvM/wDpCGN4EQOmDu9AarYRlyuWU1PKqoDAa82sFDLIgTKgafpibshQg048wzzhgVI3jQRBOppUiLARbAnEOLBkDUi40DUPs10rYXEwQ0gnrv64GqCsTpLMDCrrM72E2MXYMb/jjVoZd/yB55kRVKsXXvIAIEyLi17Rvb54Gp8TBqLFHRBtD6dO/3gvwwNo7XxpMl4TpQAXm33rbm+8HF/wDVNJPhWJFywEwbnSDtBB2HvjKS6KOCSt+DM5lahSKQhi0llMSpB2KnSy7za/qROCX4WZXVT8tCsmoRZrja4Bmwg9saFMuiO7BVRQeVg0SCnQjcTBt1Y7YAzeWJpsOYnlYNpNQKBMkKoAbaZOw2uQMNvojl0DVmUDSrQVkMWIUmIMGJPQwCPywdw5/s0pBjKICFBvc6Zn1N+0e2EPEc4rglWBiQGDapP61gIJJ2v0w7y9GumgmgwZjzaWAcSN2VSWuBedoGM0khU2C5nOMAxhhpbcGdJJ0mSY6DeeXczfBFfhdN11ipIXbyi0tAi5awiei7R0xZm3DsshlFw9OoGIuNhpAHfqbxtgJhTmaeqnBiWE+hHbf1n1thHKlSCMaYrapVERGtpSoSynfU0LMSIt3uYnCrOcWk6lnUrskk6ypuCYI5QfSZ9MD1szFSHqMxUW0BRa1wysYPSPfBVDi7eXUZFr1DTFtZmR6EyQL7CJ9cGLd7Qr2EBO+Yb/5R/oP547Cr+2WZFtFEemmoI9IDWx2LWbB+x7nsg3nDWoCEhUmCzljsF7e8CxwsyfEabVTqQ0qmwPNHSNjGqALmAZ6Y0XE84yLUrTDhNIkkASYJtfYx/DGezWbPnFVBckI1N4kaCAwBAW5EkC+/TE4LQ7S3RdxGq6pFUkCC2sqWJgfsyALG3T0wko5nW8vWKwAWYAI+m0BWKztuRJwxz/BCxFNS61GH2zs50snLAIECAZ+sR2rz/htVpEVKigiII1MWhbKg3IMi9oi4thtJUBLzZClxwOHpUXWnT0lRTWnIKfeY1GWZ2vYm3acDUc3/AHbNVIVQQobUyjc6bbOQ0fKMEcN4HDliPLpwVJNwJ3IvO0+uJ5HhKMyO1ZvLVVGnTyk6QSJiGS2xF7C04bVG09hGRzdSrVPlv5dQbiahUqLXC2nY9BHXri3i3AnqUwtMMdQLVUpqY1ATJ3kswgd8TbiS0U00qlJiZYlVCtEyQ+gkbXk35flgSlxECrTbXoH3gAXiYE64je/ywl/oK09FvDKb5Vah0nSw06Jg6hMgzI7dJFz73ZGpTJBQU1VVLBhI5rJcsSSVEkFrDe2J5/PV2CoqMdR+8V5bg9DHuZt74HeuwzAB3C+W0tIGpZ+K1ub+GMvtszlbCMtnKtJmppQI/wAK6ZF945THT59MWKWI1FQiqBCgyTYCZiVkibHrHsPSzJLlDVYMHBcSSDOyMFItpEEnYbDE34SKTaQ5ZyNT6TqOmxnSRykkfPvfGf6AlvbJNxCrVqBaDsuvUampQkQQN3AGn2nbody81w/MVRKsnUFgeVdPTrcmfYTi7L10IQrlyZOksy6zoncEElgI2HyAwtoeJ0pBqZQOfx1ySRMdzHyMG+BVjtqtFGSyGaV4Cgn77NDKBMiBu0zspH4DB3EeNrTqBSUlTA5YIIt02BvY79ZkYqXMV6lQvrTSwDFYhRE3JBBCx3PfC3P8TYpcU9VWFtdiotAmSB2Iv74GJNb6HmX4upaCsajqhhYdmAYG9tzf9wj8SRCxp1Wlr6IMEzcz93vO+FC+IaoM1h9nUBUhZFogk2m29juMNaGQUoaDvULqmsgqNN5GsFTBMH579ZOoZRrspznGTU1goqao5uvqFAAvf19zjzIZg1Fq0wRr0yrsp1FtQCi46gxt2GKM0EQimj/dBR1bVc76ugMjb1mTJxLgzAFgA4BAhmAmSdJIg9ptPbbGUUtD9xsIrV6SJ5mvVUEBSjKQd7rTchWAA3iLze2JrxRnyhNJmDTJcqqXDBgqpLAju0mNKiFBg+pw5q2tFVjTknlEyd1kaZgWMDb5YMyXDFoZdg6FXjUCQ53k6QDAWIALXFupIwH6GVLsCqcRLmm2gawWLODE3LCBBB2iLEd74nkFLV6qqLAWFyLKJkg2EmfnGGNbKKtJz5RpwpsWExp5T233jpF8Ls2R+lP5SkKUCjm0zEXmZ6T1J7HAvVgbX+UYjLrSVjOpV9hy9AC0zfaYvbtgPP51DpZkDsDEIy23nVBttttivI8Q1kFquiYAUgLqMxpd4hVHewaxJvimnmlNRgWRVkQdWgkiJEsYcXG38cZMlT8ntbWXhACGMwAFtcqLx2i25PrirM8JrVBHmQCf7sxaZIVbfW+DjlWV9QCshOpiBBBI3EAj2B+vXBmSyLOVlyhZbMdLReSokXBHU9LWthk7Fya6M/8A2YCU+XUSYY80xsD8ABOnTPf3MYaaqgGmmQxAmTZi1hJBjmtMx17Ys40zIfJZmA3DjUupvTYMAN77/jnq/EDVqFQXBW5YEliRuCASpBtaD74zVugpt9l1Xi1UUzTWq61etPSeUfeIZiQARt87DfCvM8WqR5YDGoHAL/EWH6rEXYyY+Uez4+U4RawZ2IBlQVIkTIZbrczFxj2rwWkBKzQIOtKmsuLe4ufSSb4ZNdG0UZdVNYK1EoTzNqS/qbgavf6xgLimdp0qtQUgWVT/AHbNGh9tQKkhlNzG49Me5jxBVSqL02KraEKyf1jbsOkYpzVT9I0tU0qoMKwQEk3lGKAT032364ZjQhb2TXxHWiziOl02+mPcVNwN5/u9PpAMel2m2OxHRX44+za+XVcFE+IKeYiQCdpG5E4Q5rgNUIp8wNUpiHnVtMqT3IEiD09zjsdg8fRJyxOXj2msdfLomJJNjtNpFvztgunRqaaoLqigeYFSCAlgbASQZ629MdjsOkBKpA3E80BTA0kmkYKuNIEyYMAW3mCfxwqHD2qMV0EmCqG6ryysyYB232nHY7Bl0gV3/JaMppJLQukQVLKxImGBvI6gR3xCsUoLULFiVC8qwAQxgddpU2jr1GOx2Ctotgk0gpqlfNnlfyqZtIgFiRMTy6jF97fSTa3B1pyTVjUQR5ly3Q3JiACLk9Ohx2OwiX2oSTpIPoZRAIYqgY+ZqtzHTYki56ddrx3WrSSnU1FNQF1qb6pmQrAXBFoFzOOx2HrHSEnJy2VZbi81iHo+Ur7CIuLEkWB3A2G3188S5vy2oioiVFSkuwIBJLsFYqLxsVkSWOOx2MynHIpynH6YpOj0k8thJVXYHUxlYBBtIE79e2AspmJAJSmmkkqBIYiLqLGbdbfLfHY7Cy1op8aqxgMqajAIktqZlV7rPxEWPKZLAdPngtPDdV6jPVOhAp5Qp06rqRqkkbj0J22x2OxLNjckFGNoYcYyimmlKkFpaSGMKDcTA3kmTJN/xwFw/htQIRbmqCOaxHUR9Pe++Ox2EjNye/2QukHfpzUl8unZi+uBIEG+kaRcRAj0wNneK0zqcqUYhqTP5m/wzI2mCSSbgLc3jHY7FIO0CK2U8QpodXcElX1SCpgRtNrk+/TqPkuG1F+zprBsA5jRpM1DcEiDYSDMHabY7HYo1oRSaL+G0aqhl0U2GqxALX3MDVv8sMsnllRmeUU6fR9QvFgLEX2F9pNxjzHY54zcp0/Az+q0L62bBGpKTqxMgiVCi02JBPtBAk4ty+XqAN5lVWDKQrxzA95WCI9jPbHY7HR8aJubQHnM1rQKh1MNjUqEsP2kBJOq3TtsTtTn8rl6YpMAxZpJuZHQm+2wPfeMeY7E1yO6KJUwfJ8E3isNAaBJ32k9uvb59MdxNlZaYpVmYUtQA2iPvEgCQel7AT1geY7FW9D8aydspzBatTCygZD3XUTawBv/AOMPeC+Fi0FlGmeboHA2id+/a++Ox2JOTdI6YcaUqHT5DLyf+Eb6Kf8Avx2Ox2BZ06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http://t1.gstatic.com/images?q=tbn:ANd9GcQg3Vq4neAXRagr3dYaUrN7J-w3d_HrUXX6glK7U6ZI1LtPVBiv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14422"/>
            <a:ext cx="7572428" cy="5360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Ор, ор, ор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у </a:t>
            </a:r>
            <a:r>
              <a:rPr lang="ru-RU" b="1" i="1" dirty="0"/>
              <a:t>меня отец шофёр.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21506" name="Picture 2" descr="http://t2.gstatic.com/images?q=tbn:ANd9GcTgRQ5dM97dBR0pQqsaWGS6cylPypqo32fhIRfEuUnjJ0DFBcG7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214422"/>
            <a:ext cx="4357718" cy="5441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Ор, ор, ор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не </a:t>
            </a:r>
            <a:r>
              <a:rPr lang="ru-RU" b="1" i="1" dirty="0"/>
              <a:t>заводится мотор.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482" name="Picture 2" descr="http://t2.gstatic.com/images?q=tbn:ANd9GcSh0M1_-3qBB-OQ4_7jdVy8k947OTJdpki47PcScO34iMQ1MFdY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6960782" cy="5213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Ор, ор, ор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наточили мы топор.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19458" name="Picture 2" descr="http://t2.gstatic.com/images?q=tbn:ANd9GcQOg9S5amlQWxsnQH69kIXcSfB32UtbEHVheZmSa2zrXTM9Y8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285860"/>
            <a:ext cx="4357718" cy="5371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Ор, ор, ор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сели </a:t>
            </a:r>
            <a:r>
              <a:rPr lang="ru-RU" b="1" i="1" dirty="0"/>
              <a:t>куры на забор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18434" name="Picture 2" descr="http://t1.gstatic.com/images?q=tbn:ANd9GcTP3kIte3Z4cv7tI8LBEVeS-TqvwDpJqqu8d1nma4StIa34yB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71612"/>
            <a:ext cx="6658768" cy="4707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Ур, </a:t>
            </a:r>
            <a:r>
              <a:rPr lang="ru-RU" b="1" i="1" dirty="0" err="1"/>
              <a:t>ур</a:t>
            </a:r>
            <a:r>
              <a:rPr lang="ru-RU" b="1" i="1" dirty="0"/>
              <a:t>, </a:t>
            </a:r>
            <a:r>
              <a:rPr lang="ru-RU" b="1" i="1" dirty="0" err="1"/>
              <a:t>ур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покормите наших кур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17410" name="Picture 2" descr="http://t1.gstatic.com/images?q=tbn:ANd9GcRMUDw9rKNzkWFME734_VrBEgCLOUes1uNeglkNQrGACUP_dcv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858048" cy="5136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мы </a:t>
            </a:r>
            <a:r>
              <a:rPr lang="ru-RU" b="1" i="1" dirty="0" smtClean="0"/>
              <a:t>ловили </a:t>
            </a:r>
            <a:r>
              <a:rPr lang="ru-RU" b="1" i="1" dirty="0"/>
              <a:t>комара.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1684" name="Picture 4" descr="http://t2.gstatic.com/images?q=tbn:ANd9GcSX_NvDRKym0gEfjHksHtNN47IpAkKKTdXuNXgsWiXJUez9ryx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1" y="1411653"/>
            <a:ext cx="7352254" cy="4874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Ур, </a:t>
            </a:r>
            <a:r>
              <a:rPr lang="ru-RU" b="1" i="1" dirty="0" err="1"/>
              <a:t>ур</a:t>
            </a:r>
            <a:r>
              <a:rPr lang="ru-RU" b="1" i="1" dirty="0"/>
              <a:t>, </a:t>
            </a:r>
            <a:r>
              <a:rPr lang="ru-RU" b="1" i="1" dirty="0" err="1"/>
              <a:t>ур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замените </a:t>
            </a:r>
            <a:r>
              <a:rPr lang="ru-RU" b="1" i="1" dirty="0"/>
              <a:t>этот шнур.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16386" name="Picture 2" descr="http://t0.gstatic.com/images?q=tbn:ANd9GcSVsGOaiqNnrd0cMjGZuhMRtPIhj80P8M17A9BsvkfBYan0PUZ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85860"/>
            <a:ext cx="6308284" cy="537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Ур, </a:t>
            </a:r>
            <a:r>
              <a:rPr lang="ru-RU" b="1" i="1" dirty="0" err="1"/>
              <a:t>ур</a:t>
            </a:r>
            <a:r>
              <a:rPr lang="ru-RU" b="1" i="1" dirty="0"/>
              <a:t>, </a:t>
            </a:r>
            <a:r>
              <a:rPr lang="ru-RU" b="1" i="1" dirty="0" err="1"/>
              <a:t>ур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у </a:t>
            </a:r>
            <a:r>
              <a:rPr lang="ru-RU" b="1" i="1" dirty="0"/>
              <a:t>нас новый абажур.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5362" name="Picture 2" descr="http://t3.gstatic.com/images?q=tbn:ANd9GcRZghAFzzA8AMvc-C6-lFTtZNasAPdt-uhbq0ZN3HI9gj623eZU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357298"/>
            <a:ext cx="6577734" cy="5081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Ур, </a:t>
            </a:r>
            <a:r>
              <a:rPr lang="ru-RU" b="1" i="1" dirty="0" err="1"/>
              <a:t>ур</a:t>
            </a:r>
            <a:r>
              <a:rPr lang="ru-RU" b="1" i="1" dirty="0"/>
              <a:t>, </a:t>
            </a:r>
            <a:r>
              <a:rPr lang="ru-RU" b="1" i="1" dirty="0" err="1"/>
              <a:t>ур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начинаем первый тур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14338" name="Picture 2" descr="http://t0.gstatic.com/images?q=tbn:ANd9GcQA3vvfIjtc8ZTP9SwVrkdV_5vYJ0BxMhfeR95ep_vZjbkf9R54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852189" cy="4543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Вра</a:t>
            </a:r>
            <a:r>
              <a:rPr lang="ru-RU" b="1" i="1" dirty="0"/>
              <a:t>, </a:t>
            </a:r>
            <a:r>
              <a:rPr lang="ru-RU" b="1" i="1" dirty="0" err="1"/>
              <a:t>вра</a:t>
            </a:r>
            <a:r>
              <a:rPr lang="ru-RU" b="1" i="1" dirty="0"/>
              <a:t>, </a:t>
            </a:r>
            <a:r>
              <a:rPr lang="ru-RU" b="1" i="1" dirty="0" err="1"/>
              <a:t>вра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у </a:t>
            </a:r>
            <a:r>
              <a:rPr lang="ru-RU" b="1" i="1" dirty="0"/>
              <a:t>нас дома нет ковра.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314" name="AutoShape 2" descr="data:image/jpeg;base64,/9j/4AAQSkZJRgABAQAAAQABAAD/2wCEAAkGBhQSEBQUEhQVFRQVFxcVFBYWFRcYFRgWFxoYFhcUFxgYHCYeFxkjGRcVHy8gJCcpLCwsGB8xNTAqNSYrLCkBCQoKDgwOGg8PGiwlHCQsKSwsLCwtLCwsLC8sLCwsLCwpLCwvKSwpLC0sLCksKSwpLCwsLCwsLC0sLC8sLCksLP/AABEIAOEA4QMBIgACEQEDEQH/xAAbAAABBQEBAAAAAAAAAAAAAAAAAQIDBAUGB//EAEMQAAICAQMBBgMFBgQDBwUAAAECAxEABBIhMQUTIkFRYQZxgSMykaHwFEJSscHRM2Lh8QcVkhYkU3OCstI0VGNyov/EABsBAAMBAQEBAQAAAAAAAAAAAAABAgQDBQYH/8QANBEAAgECBAMGBAYCAwAAAAAAAAECAxEEEiExE1GBMkFhcZGxFKHB8AUiM1LR4XLxI0KC/9oADAMBAAIRAxEAPwDw3DDHgZUY5gGYY+sWs6KkxXI8MkxQMpUPELkWLWTBceqZfw/iLMVqw2n0y6I8mjjw+HXMlzM3YfQ4vcn0P4ZrLHlhYOfL8a/ti4C5i4hhCBvQ/gcBp2/hP4HOiXTk+X5A5KkPsfzA+fPGLgrmLiHM/sz/AMLfgcP2Zv4W/A51gj8v9h/PGSQe34Vi4S5i4pyvcN/CfwOJ3Leh/A500kHHn7cfT65XeP3ylQXMaqGB3Z9D+GJtPpm68Z9MgdMfw65hxTJrCs0WjyNkw+G8SlUKOGWimMYYnhvErMQYZKRiVi+HfMdyPDJKyPOM4OIwwwwyADHjGZIM7Ut2JhhhijNSRIVjgMAMeoy7CuKq5KExqLk6LlnNsVY8njh58vx/tiRJz/rlmMVXP5/Pp+vLJZIg054/vlmOL/a/zxUH6Nf6e2WoW8wAfx/0/RyGwGR6eug/9pyeOD9fr2yxCykcivrx+YrLIiHlx9asflnFsSKTx+/PXmq/p+jioliuK4BoGvyyzPDTAXQ61YP09vP8MIYDd8cGzzV/VuuK+gra6GXPpvbm/wBdcr916H+X9M3pY7vrR9RY+djj/bKRhvyF/wCX/TLUg2McxHz/ADsZDJEf1/tmtIg+XHnlWaLz4+n+mdUxXMp09sidMvyLx6ZC6fr3zoUmUWXIyMtPHkTpgWmVyMTH1iMuI6EeR5MchzHiFsUgwwwzMUGSDI8lGaKCu2JhjguAGPVc1ogAmSpHgq5Ki5ZLFjT9fo5OkZ46dPXFRPn+eTxrz1/ngyRgTy/qctrHfWj8/wDbEjU+RPXkfr65aRfcfWvf2yGwGCLp4V+hH9Dkgi5/e/M9K9RXXJ1hscgX8xzz88esXSuPqf6ZzuJ6D0Ra6qPmq2fwI/pk0SXfFUeCLHHys41dw6jj0vg/qstqwPUC79VIGc2FiOSBrAPNdLF9freImkY9F/Dz/D+WXEnQAgLx7E+vlllGTyDD59OPX1znmaQu8xHc81x0+d+93zxkJck0SDQ58I/3zan06t06+VV/IVlJ9JQ8iBlxkrCloZkr2fT6/wDy/llOZva/fp/U5pzxL5j9fPKM2lA6flWd4tDKMh46Hz/RyCSgfTLbwel5BLF+uM6ICmRkbrkxir9DI3XKGVjjGOTSLxkRXBlojJyHJiMhOYsR3HRBhhhmUoMlGRZOgJzRQaV2xWb0Q5Rj0XLOl7KkkUsiMyg7bVb59Pc4v7CwXeem4ofu7gQLoqDuAo9SKNH0Od+PAvgTYxF+WTxrWMWM30/I/wBslVq8v5/2yuLDmHwtTkSovr+hk6DjK3fe35j+uTJqRxwePcf3w4seZPw1X9rLSKa/XXLcKkjkGvy+eUk1g9/w/tl2DtBR+8fqpxOaJeHq/tZaii446+4H9sYu5eh6eh/18skj7RS/vj2vj52fpg+rQ/vJ59Cv9855ieFNbpjTMx9OD/P+uTLIKJYflfPpdivwxodaHQnyO4H51X1xShHSivuP5HqMLpk5X3k0c4IIZCB0+Xv0/r55chnFAAsOfmP55AiLdFfY8c/P2PGWpogFHFC+NwNWfSwfIfzznJrYhpkWqfnp5efB9PL2/wB8rGax7/I/o4+UcgMvAuq9vllQyD3H0/XGVFA0Nlf1Hl6/3rKUkvsfbLwYHofPn/bK0pvy/IZ1QijY8jjHXLDoD5ZBIPlnUZUkTK7jLUiZA/zy0BWZcgZctPZyFxjGiuVyuctNlVuuZMVsjrETDDDMRYZaiHB+mVctx/db6Z0j2X0OlPtevsdV2O3dqoVmLMrBWo7UU3uC9NpPUE8j2yw/Z9oqLspQRbRI7szdWLkX8h0H54nZR+xTivDmzD2VN4CIpCHsx0jHfXJ28c5lb/NofoVD8PwvAjKolqlbdd3n1Lmh+AprZZdLCS6Hx2kTKo43IO87tTfU7cx9d8OKh2sgWVOCpDBCDRBOyS7r96yCDedwJVVpHf8Aa0V5BOKhZCACx2lrIKeP255zF7fm73UNIiEKQleAqKVEU0PJeOPYjCN7mHC4KlUqZZwWW26utdObf2jk5OzGTYTHBXKgd7OCSBZNkkDj14yrDIvhqFTXHGrFEmqsNdgG+nr1zopj4T7AkfOuucx2dqkCyCdzuHMQVEZXe+hNUF9x7+lHutUYvxTCRwko8PZ3+hYgiDNGv7PLuYuFBmjtyoBNboefKvW6GO0ujjZWJSVTGBvUmLcSf3lBRQVBFEXfI98sRzBe7jMCSq3ji70TeEnkhO6YAE9CAvBUXVcdZ2qJgIl2JqJ2JWmDPDp6CyIsiuWJLKw5Y0BzR6ZxqVGmkjz4SaV5M5Psj4dOqAMQnahTEacBAx/zmYIAPn9Mj7T+GzFMkHfAyPwoCSeJyaABFqRfnebH/buV9RHqH/wLYd3QLIxTwMUvkDgg1RCn5ZirqyqJIxkknM6SrR5Vl394quLKs9qenG3nHHi3u9iJVLaXE0/YKs6wiYd/ucOtSFAoUbCD3d2WsEHoKxJOw5IztmkiicbtySNsYUaFgpyD5EX59MfDMWl1Dgyxvu32IzIygA0h2CltttHpxzmsPjVZu6XVxLPAAhlu6ib7rNGw8QHU0D1vrjk6ieiuvvYpTttI58aaQKGDx7dt33qDxDkx3uHi56DLCvqaIDMwAU0soa93ApQ5si+QLrzzegi0sxkU97NFAS0SNuEkaFuCQvDowrxfe6cZhdp9lxNZRkd2bcQsMkSRrt8KASBbtRusnyJ5JOOFXM7DlLS+j6IO61O7btksMF4UnxVwOAbxo/ab4SUkhm+4w4T737l8f1zP1OhEcndvGEc7aUo6cH/1nrlwQy6WWNn4jYAg00ileoZVfgnir5HHzzs21szleMt4L0/oWXXydSPINZHk3Q8gdcbFrnkcIF3Mx2hR1LXVAbs6TsfVvNp5ZpNQuj0gYLJsDNI5PKrtJNgkEhRwPF0yHVasrKzxa4zxht27xd5C4po5z4aIDAKzLdAkHrWcliJXa+/Yp06T2ijI1mmlhCmWNkVuQSKB6cggkeY/EZXcX64nxDIzBS5ZSTu7uvs/GSe8hbpsP8P4EjgNUn9ew/0zZQnKXaMmJo0sjlBWaaXrcjcZWc5akvKzqc2I8tkDj9dMhYZYe8gc/rnGMgcZSbqc0GOUH6nMmJ2RcRuGGGYiwy3GOG+QypluMcN8hnWHZfQ6U+16+x2fZiVDGCK8I6e/Oe09naiVtPAgCt9jclblPhijaNVNkKSHUE169M8c7N7O7zZQXeujEi92bU+Nlphx4jx8rzZ7H1WtO9JJm07RNGPtCwjslVjUHd97wqK/yjPPqOLb1PrK+Ip4nD04N2ced33Jd2x6RCJJEljBQy0YitsFErCQsCStFQupH1XLcUX2KqwjplECtbDcskcKXWy9xKjg+XsM8g7c+OpdOwSPUvOQoJdfDGQQK2NZZqqr46eeZkn/ABQ1DOjtyyNvQ7h4WpRY8NdFUV04zpGjKSujz5Kjf9RLv2lv6ffibU6bd4BDVuAIFg1fIDdb9CM5PWOYCqyR92SN4U6dAasrZG66sH09c1tN2g0m2U1EiE+NpNse6ulBbkI9FHHtkQ+HNNqKZdXYvkLEzSDg8uGYEAsOKBHOdVJQ7Rt/Fq8MU4cLVrpy8jKTtohWAYhW++uxlQt1BISQAn3/AJ4rdtWXJYeMeM3qQWPo9S+Lz63m8n/Dt926CRXQhWCyijILNgKDz0rg3zx7UfiDs7WSqkS6bZFCOFiAI67dznqTuJ5bnxHCNelN2TPGlQnGN2vqZE+tD7aZAQKvx8D0G5TXqOcuxdlSxSJIIJlQIZN0XEzKLBct1T39AQa5yZPg82p1Eyxg8UKsX5DkDzP+udF2nqNMsu2ElphGdMAJ/C3hMV2Bzxz7354TrraOpccPNu8lY47/AJdJNc0cEskfiZibJAHJIYG7Ao/n0x8eoUckh+Ou9SW5Nd4jEeIWeh/nedBLMIJ4kMbB4oO7oTgRuSNm4edeJmPNk9OAMze0PgaSORhEyybRyCR181B869eMqNZf9tF3CdGe6WveP03xHIlBSorYDtjhBdVFLG7CUb0AJFfK+mRanXq2+lYNLSyNtJsKVYBR3zAcqp9qoUOMo9j6dQZI59PIVcMEcI3eROOjDpuAsWp4N+R5x7fB87PtWLYKJXvWCFgKF2eLJIoY3w09dDmlNxurv78iOWMuwJeRiAAC8bFgq1QFEkV880eymDzJHI77djBAxCCSTaxSMGQgIhaufMkexyHRfDrxo41EBKdGdV3Mh+6rxsh2uL+8h9OOelB+1EUFO4iBClUlXcGAv74JNMeOpFiz08qupK0Q1WsnY6vXIw7I0qLvJ3udjKBGXUm0IvxspDnkfdJBqsq9gdkyHWaURBybjk1AeMKi7uSfBx3JToTXnk3Yva51kMtx/aQssqd2GNbvBIypupnYbbHBPLAhhzW/5rHBK06zvLLtMYCJ3UZWtqiUE25qrUigfM1mZKSUo9+vzO2jtJbFDtmFRpYAtbRqNUFP7xUGFQffp19sbt4+vzy58T6AxaPs9Te8968oqtryFH2m+d3dtGfTnKW4dPn/ADObcK7/AD9zNiP0X5r2ZEw875+WRMMmfImz0Lnl2IGP45C5ywTlaQ4wIjme/U/PNBxmfJ1PzzJidkVEbhhhmIsMtp0b6ZUy3H0b6Z1h2X0Lp9ro/Y7DQzmJtG6SIjiKGipYrzPJe/bZJrqB5H2xun+KpZSsEj2BPv8A8zgMaR2PUL1Fjz9ssaQ86UgrwmmIZW7oD7aW9zkkqbB8Xr5DMLS6Zd8cm4sxctt8NHkm73Cl8ieo/nnhGMm21qb5NrLbkV+3OsX/AJS+VfvMemS9kaCMoZZFlem2hFQhGNcFpeii/wB2rIvkZZi0S6lnC89zpixINDch6g82LYCvnXkc6P4Z1LTszrtjgH2aQ0SlEeK+ebJJo31y6lXJT8ghS4lXzMmPsZ5yplY0BSqijZGvUqg+76nr163noOjRO4RSwYxqBuECpJtHQMoYKR72crxdiCFGYAIXG9VQCq8mcc2CL4GXIuzGi1Ea94u66k2odvdkWRTdRtq88mtX4ulz1YUoQ1W4ztTWRRQgzSMACGjZQAQrCypVubsA15fI88F218YPMTFpBJ9oRuY/40h61S/dW/Idas5F2xO3aWuEUCkLZCi921RyzE+gHPyGavZvZCAbIldVc7FdAG1GqA690RxFHwLbpz1PQ6aVKFKN577+RnnUc21B6cznV+HmMirPOibqo20nntItbAI4vnJ37AijZUWUtKzsgZkaKIVxwzcl/bodw9M9UX4NMWnU6rUDSwjb9lGoJUlhReWt1kgeMVXyzH+J9P2bDuSNW1eoB4EkoK+e87jfnd1Vkk80cccZmlZXflsZ8kG9NX1OG13YKK7RzSMjhQyEAyUpFhZVBLR+VfO6yKTsCWOTbp50lazt7tirNtAPCtV9aAFk53nZuo7GeIvLKYNR4RLsMgO5gLKNW5lHQ88Ufmbui+Ho9Xp5TodT+0Ip8ccsZVrJ3Ao5AZWO0cgkcdDjeKce0mvNaFLJdvb1OO7C+NTuSLVEI8RpJGSwObKSqOaBs7gCfUEdOvm0weIHekgY7mkJpR1CIC3Wxbf7ZyXa3YJmYJKWMpfuxKw2yox+6mpHRkJsLIDfhPXoG/8AD7XNHqG0k1jklFb7okj8QVh1o15evucitSjOOeG67v4O9KrKDyz27n/JofFHYx7tHhZllXow1NLXQrFGPmbIN/nnH6zQmU7doWfrQIEcv+ZfJZPUDg0ehFH0VtEzIsjFCrkBnv7rNzt2jxEV6XxmDrexAhdiiu6mxG1GPaRdgGuCDd9RXrjw2IyrKy6+FjO7jucBpXZZFILK1jkEgg3XBHIOeh/82gm2ftYNq0bBYkRDI0iL4ybJYp42O71HTdxxuq0qFxLCCsW6MMpsiN3BJTceoBVq86GWZtMTqUIK0FhJraKKou4FFJ8Vrz5mwSOc9GpGNTwPKpOUF1NP4y1yzmKRRQeeZlsgkKRDtWh0AXbmeWq/mf55J2t/9Npv/Nk8v/x6ccn6ZC56/M51wiS08/cvF/pP/Jewjt+v0cjdvTHM3yyJm9xm48kjbIZMlY5C+MCFzlCTqfnl9j+ryg/U/PMuK2RURuGGGYSwy1H0b6ZVy1H0b6Z1h2X0Lp9r19j0XRtKkCx6eaEvFDFMZ1A78CQMO4Uk1sTxA8fvVnO6YHUSiFu6QxrW8DZvF225b2s5HHldc8nNzS6iodLAyIImSFyN5B3TNJEzGRSHCkAEoDV1eYU3jWNVjCkDYx6liHYrKBRZgBw3oR5AjMlJO7N0tFG5V7T/AO7THumYWrLyK8LAqwPUcgnjPRvg/szbEuzavAHCqzNYslPEPGR6jp6Z5z2foVaST9oJG2F5EA6ORQUD0Xkm/wDLnXfBOu3wjco3RfZsD96uoYeam/oaxYtN0rLu3NOHadV+Ox3nZkJ6F6ULIgElAeLkbG62K6Hpfl0x66AjdbFmZCNwHVTw3d2SHJWhlLTTrHGsiAsdjK5LEbWY2y1dJVD0sc5YaECXu0IZJlKKVIIDVaupX0Ng854bTubnu7bHEr8NRy6yRdP3umZO7WMr99WO5nc8hmPFdQKJ9Kzof+HkrGLV6rUyRPLCO4VyQEoDyZBzZJ5q+fw4WDteSfXNHqpnj7zbDI6UpJjP2e5j93mgW9L652nwjrotK0ihGGlb7PUIWZnhkAprbhthA3BxVc3XGepiIy4dnrov718TD2m8qOOTXxSylGml2C0jiEhV/tGG5QzKVK2FO1uvzxkWsEayaWTxaQS2NQkNy0Cptef3qUeKwLzte1vgBNKg1ekE2scyiW9xJRAQ3Ow73Yni+vU155xnbHw5qIu8f9l1ERnZlUNtqtyyMKVeORXkKF8kZ3o1aU9np48zlJt695lx6oOiCN1jkLMHDK4L83HRRTZHIvggkfPNvU/EutgITTmSOIuWuIAMXG3fur94cAqelixzzPouwZNbCI4oTJKXUx6hXpYlCgGKTw3wab1HUdeemT/hrqaMuu1e10B2EnvKYFaJB/xEYA2ODYF3jq16S0nbyeo7NNxb3JfjzRSBNJPGRHPqF7uTvTESQ1WGNd2zEleAOo4zD7F+H1XtAd40jzbY51lKE/ah2Vt1H7jBT8j8udH4n1kes1EUTKO5orFtbuwu0cyWAdiqOehBJHkOeY+F+0ZW7Q7qKR3h4V2b77QQWwUlegIHl19cz0oz4L7tGdrKLSl99D0qHswjdRQoSxVHNDfRVaNEMBuPI9uOeMnV9mPIHvYaAToybQg6gUb5LEqevt5TwakVvO1pJCV2Arex1aztHJUUB08vbKWvnRQ4B3ABfEzFtrBfEFYnrwAD5fQZ50FK56MU0zzPtZSkj6ZCBG8iy9D12kKD7AM3/Uc049B+zzrFKN5bu3jLOyps5t2CkPfO0La9ObFZl637ZTPbd80+wAX9wpakfKvzy9FGQ5GoQs5ZXZwzRyqAhaw5HAYbetg7SfQ59HZ5beGp4n5bt279PItfGOl291sUCJJXjsSbwZgsZlo0LU+Ej0sjyzKPn9cs/EMa1p2Vdu4uGC3RK0A7WTbnmyODlRm5P1zthFoRirqm7/uXsNPsPyyJ29sex/XOQOM3nljWr0yNscWORs2NAMc5RfqfnltzlNupzJitkXETDDDMJQZZj6N9MrZZi+630zpF2T6F0+16+x2uhB3aTb4SF0tFKJH2snNtShr5548rznuyUJ1SN5CUEnkgAsTzXtedp8NwQ92ks6q6Q6aCQKthSwlmO1+eWrca6cdOMNBHppUPctsMM6tG7EqWDmpLNV5g1QFg0OTmNV1FtW6nouk5KL8Diu0tQy93tYrugCtRPKlmsetGhxnR9n9rxCM6wwTLIT3bd3Q0xcACyxJZbBUkEGz0PplfFfw/PEy742KxxopkHiS+tb1FH7wF+ZzE0WtaJtyn2IPKkHghh0IIvNSjGrDQzucqdS56P2T2l3pZmoB//D3AEfwnnxN9M6DTdllSH7tqW2VNp3F/IsF5UCuh68Z5npoAwuCUQsaJjdyqEjzjkv5eFunrnZdh6yfuljMCKB4Rsfe7NR3MzbjQ8JI5o8Vnm4ihlV4voevSr57Ra6jPjb4Ok1Dd/CN0prvFA5LVe3w8FxnKaXtxlcR6sOrp4VmAqeKuKa67xB/C3PoRnojToAIpJBERTSozkMxuhS+w4HuefLOb7Z1/Z8ysksviUjumALMASQUZwPuDg15Hpxjw9WVskk2vLYitSSedNJ+OzLfZvaZLRrpWYSEqGeKZFgNk8904uNttXQABvj1u6j401ofuJAWVyyt3qhQRe00GLCWxZoHmjQzjYfgwSuv7PqEYMaBN+EceIlb6ck/LI44ZVdNPLqV7rewXxMyo4P3gOCpJr04vr59eDSk77+a1Ibmt49dGdsPibVQyPptOgVL3p3Cq24FvE5RShVuRakg/SjmT2v2nIHZNS9PbfaNOGVQNrcRpRdiCavz+RrNl7L1EjvHDMDFJXeyKGCuVN01WSASePbK83wbHCzDUagDaT90HlQT4hfrwfrhGFJPuv5alWqXdl10RWfWvqH7jRo1MKZr+1lA5uRugXp4Rx8zznbfC/wAKto4zuppJa3qxVVaOyGAJPIse3qLoZk9i9u6CPZFGJStEyWn3m5tiRyQFCkXwOelnNgdvadwEimi8Fnc9pQJrYLu+SDQvz9c5YipUf5IxaXkXQhC+eUk37eQ/UwCJLO0gcDxLuHopo3x0sX6nOYbtjc5gdFkQ8lQ4jKDyDSXtC2RZIv64/wCJNSdSFHfI8aFV8EW+UMwNRq44cEjjkcVxwRnJ9oarju0G1QbI6sT6yN+83t0Gd8PQ0vLcjE4ppWX+yU9pGXUISAiblARSwVQihFrqSdo5bqeT55e1ekI1O7bS0FqttVADRBJ22OR9fTKnYPZRe5iyLHCV3lmIJu6CgAmzVfXzrOr/AO0UGnZFWO1Zx3qyxbCuwIqSADg+EOKP8R4zVUnldoq5hpQco3lzMPt57Gm9blP4kdPLKbnk/M5tfGyATR7RSM8rx102MQy7fajXH8JzCc8n5nO+Ed1fw+oYtf8AG/8AL6DXORMccxyNjm+55VhrZE+PY5EzY7hYjbKzdcsMcrt1zHitkOImGGGYiwyxGfC30yvk6Hhvplx2ZcN/X2O21+sLaLQwRf4k0aq7KSLCSSBAwP8ADubxe59Mji0umgkMJhl1E44CNUce7zJ3Dcy8VXnzXlh8NyodZoSw7wLAwCGl3OO9KxixRtqAPN3lH/nB1GqL6qZ0KBisgQMVK2VjAFDZf0GZEmm13at+p6Cl+W/kjoex5VIl07B4E1KMkcUbGVXcXXdliGiAYqaZqYFgTnPar4ZigMZlmuOQMSyL40ZeRG0ZN7yK8wOepo5pfB2uebXwd9upSzRhIxR3GiDXRHraWN1d+pxX7VTfrhIXKuAuxqZ95YeMHaQCoULfofPGs0JtLr7FWjKN30MmOKOKu7E06vRdTFsGy7NHxEP6MvT36ZX7W3yMpRZTxe5owr/IlOGAoHd15Ptj9YroFZ4iCy7rYOtre2wFZQEBFCgOvPlhpdM8qM6xb44v8Rg3CrxyAxJHmfz8s2Ky1M7d1axSi00pYEozHqtiwa5PB6j8svdpu86x3AEkVaLrQ7xR+8y/xdOQa46ZI8SKQGUANTB+OFNWtEAWDwRYq/MddbW/D8MTgMw2SrI+nfZEVIQbgJLW7J8HFG6NGwMUpxTXyKUHlf8AJz2mgmVgY7QkWKcD09T0PpnUaL4jjrTlpVAhiZXi/ZyxZ+Q3FV4uL5ANE8XQwJ9KrhTGot9x7sAGUbQPGdqgKPvceikngjGqZFdJGGzf1lCN4geN23gEX1rzxTgpq7KhJwdvv6HR9kfGSxR6Ud/JGqAiWJYAd3J6E0CSCAOvI8XTnlJlcuzO6Ox8R3uCdx82vkt7HNDtKR5pWlRmlCi97IBSIPEVUHaEHPl5eeM0iMG2BGaRq2ReLxlhwVKG2blTfmCenFqEIwvJbscpNuz7iDQaqSFHWKSJWkpXff4667VJ+6OOSPleUpNHZ/xIr5uifL97gZ1Oj0kciswEvhYbQGdhJuB3e6sHCAV1ojki8pzaV0BDo8Zq4t8ZX7MnxN4uG4JAok2Dz61GorvmKVN5VfYzNDMY18Dx7iGpyXJVWoMFFUpPS+vyzT02kjkpEhiUFd0k6ysdgUr3p2uQvAb7vXngnMvVDbMY1m3qKAkG4DnljXBIvjkeQzUnkOnD06v30O2UNGbFqBQPqp4DdOBxhPmt2KnflojecxwwwLAFiEpk1CuWuSPkBFt7UWF+9Q5Q108TOyYTqpdRp5JlmRY37lpBunZwpao5B94A2SCx4ugTzlftvfqezdLKN8ix/ZSgKAQTZVgws7N3hAI4o88jK3Z+qmGoTVTEq0a92i0UZ2jQpGiBR4uQgb263eZIq8Hrrr6mhv8AMrbFPt7VmSPs8sSSsLJZ5NLNKor2AA48sy528R+Z/nlrtGQVpksFowwfabALO8gFjzpv55SmPib5nPSwumn3uZcT+l/6+g0nIy2DNkbNm480GORMcGbGE4gA5CclJyI5jxL0RURMMMMxlBkq9D9MiyVOhHmca2KjubkE5Xuu9NbNvczqQwTadwWh4Wokkg+Ln6Zb1GniaRklZYZCykNGP+7yBuQ4PBQEEEeXPRcz+yNbFGPtEkIPDqKKsCCL5PhYcEGuD+USdrPtRTGjiMEJvQEgE7qJ4sWT+Oc2nfQ2RlZI6VNPptJJINNLJqJJFKIqDna1EglRybH3hXHzzLl7FlSGSaQOGJBXxL3Z9dz7vEw5G0Wb+uRt8Syr3iwpHFFIRad3GbroCxTxC+ayD/nc9VcYHoI4gP8A2dPbphCMlrc6ZotZbPoWJ+3TLAqSFTRNEyPuUEVtogjb0JHPQemVIZ0W9pHPBG6Q2LB8lAPIHX+mKe2J/wDxAPPgKOfXgcYv/OJ/Ocjz4YgX8hneKtojlZyd39/MuaXtOgpAayzNM3dI97B4Cu4cdWBJN+ftmwdezoWTTFVUqRCyO6uwJO8KFGzpyQetDzzmx2tN/wDcyepp35PSzz1rzyM61jwZ3I9CXP8AM9cmVPM7naE8un1X8nddnTQySmSTSzad5A8b/Zu8TLINpXgd4rEFuQCfxzH1HZs0cscAWWRFlEm4RuSDWxQo8uK8vTOZNHqzk/8A6/3xdi/5/wAB0xRoNPS43UTWrXqvodS2iEurkSR2EDSs6ykx8mgGvoCdo6VxXTk5o6vtVYXDaJYy6il1E80HCgbQIk3mgvBBJPT6ZwvdL/C/pyQMCo/hv/1Y3hm9725C4yS3X30OpTtKRRccmntwWnErwsps9AQLAO77vXji8zZbqu9gAV22gPKSO8rwqwUnYvpfmb5zLKj+AfVj/TAD/Kn/APRzpGhJapBOtCW8l8/4NEKtj7eACzxv1dAAHn7vT8+cm7KeGOUvJOvKeIRnUAkHgoSUNluLvjjy6jIr2T/pOISR/D/0DLdGbVmclVpJ3v8AI6jTdtafT7m02okhfcAFRC8TA3u4kIK0No6m6OVE7RSWYbtQ7M5Kl5FEaRx8lyo3MLYClXgevUVhd4fUfRVxDK38X5Af0yVhGte8p4mHN+n9mx20oDKkcqPCjHaE3ACrG9yQN7kdW/DjMSSSyT9cR3J6kn5nI2zTRpOmtWZsRXjUWWK0BmyNmxTkZOaDIBOJgTiZLYBkZx+MOY672KQmGGGZSgx2NxwzpAQt4oOJhndWC47DEGLnVCHqccG/XGRg4686IkkBPlj1Y5DePByxE6jFA/XH98hU+mLv+WAE4H64wP1yLfiiT2/ngBJgP1xkRf5YFsAJSfb8sTfkV++NJGMCRpMYz5GXxhbAB5fGlsaWxLyWxheJeGGS2MLxLwwyGwDI8fjMy1XsUgwwwzgMMcMbi5UXYB2GJhedcwhcXG3i50UxDgcLxt4udFIBwOLeMvC8vMIkU44NkV4A5WYLEpfDvMj3Yl48wrEt/r/c4gyO8XdhmQWHlhjLxLxMWYdh14l4mF5LkAt4mGJeQ5ALeJhhkOQwvDEwvJzALeMx2NzjN3GGGGGcxhi4mGAC4YmGO4C4t43DKUgHYY3FvHnELeLeNvC8pVAsOwxt4Xj4oWHYuMvC8fFCw7Fxl4XhxUFh+JeNvC8OKFh14Y28LxcULDsMbeJi4gWHXhjcMjOMXDEwxZgFxMMMTYBhhhiAMMMMADDDDAAwwwwAMMMMADDDDAAwwwwAMMMMADDDDAAwwwwAMMMMADDDDAAwwwwAMMMMADDDDAAwwww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6" name="Picture 4" descr="http://t0.gstatic.com/images?q=tbn:ANd9GcSdDUsnA_Wq-DCaafugeGgTQ9wEOB9VplCxkuvIvOUG0aBiO9pSNjVJYb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357298"/>
            <a:ext cx="5286407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Бра, бра, бра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пожелаем </a:t>
            </a:r>
            <a:r>
              <a:rPr lang="ru-RU" b="1" i="1" dirty="0"/>
              <a:t>всем добра.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12290" name="Picture 2" descr="http://t1.gstatic.com/images?q=tbn:ANd9GcThLyJh6-h5OM3RI2m96MgCK5vLfWrf-5RrEIo9MMzVYztOnAY2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357298"/>
            <a:ext cx="5828010" cy="5332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Гра</a:t>
            </a:r>
            <a:r>
              <a:rPr lang="ru-RU" b="1" i="1" dirty="0"/>
              <a:t>, </a:t>
            </a:r>
            <a:r>
              <a:rPr lang="ru-RU" b="1" i="1" dirty="0" err="1"/>
              <a:t>гра</a:t>
            </a:r>
            <a:r>
              <a:rPr lang="ru-RU" b="1" i="1" dirty="0"/>
              <a:t>, </a:t>
            </a:r>
            <a:r>
              <a:rPr lang="ru-RU" b="1" i="1" dirty="0" err="1"/>
              <a:t>гра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у </a:t>
            </a:r>
            <a:r>
              <a:rPr lang="ru-RU" b="1" i="1" dirty="0"/>
              <a:t>нас новая игра.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266" name="Picture 2" descr="http://t3.gstatic.com/images?q=tbn:ANd9GcSaybP4R9Pm2q7A_yg-14Y7ifsvE21cZ_xBh2Ivn7jH3wVndI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14422"/>
            <a:ext cx="6799048" cy="544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Кра</a:t>
            </a:r>
            <a:r>
              <a:rPr lang="ru-RU" b="1" i="1" dirty="0"/>
              <a:t>, </a:t>
            </a:r>
            <a:r>
              <a:rPr lang="ru-RU" b="1" i="1" dirty="0" err="1"/>
              <a:t>кра</a:t>
            </a:r>
            <a:r>
              <a:rPr lang="ru-RU" b="1" i="1" dirty="0"/>
              <a:t>, </a:t>
            </a:r>
            <a:r>
              <a:rPr lang="ru-RU" b="1" i="1" dirty="0" err="1"/>
              <a:t>кра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очень вкусная икра.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10242" name="AutoShape 2" descr="data:image/jpeg;base64,/9j/4AAQSkZJRgABAQAAAQABAAD/2wCEAAkGBhMSERUUExQVFBUVGRUXFxYYGBYYGBgVFRQVFRgUFRQYHCYeFxojGhQXHy8gIycpLCwsFR4xNTAqNSYrLCkBCQoKDgwOGg8PGjQkHyUsLCwsLCwsLCwsLCwsLCwsLCwsLCwsLCwsLCwsLCwsLCwsLCwsLCwsLCwsLCwsLCwsLP/AABEIAMIBBAMBIgACEQEDEQH/xAAcAAABBQEBAQAAAAAAAAAAAAAEAgMFBgcAAQj/xAA5EAACAQIEBAQEBQQCAgMBAAABAhEAAwQSITEFBkFREyJhcQcygZEUI6Gx8ELB0eEzUhXxJFNyFv/EABoBAAIDAQEAAAAAAAAAAAAAAAMEAQIFAAb/xAAqEQACAgEEAQQCAgIDAAAAAAAAAQIRAwQSITFBEyIyURRhcYEzoRUj8f/aAAwDAQACEQMRAD8AsGiDQTSUxIO+lSr8KEGKjBwYsxnahSUl8Syp9gr4kEmDQV7HEHSnsXwxkeFMzUfibLKYYGkp5skXTQwsUWuyb4VxgtpU1hb4ZgDVUwNnIZFG3sdAJB1o8NRFrl8gpYmnwT3MnFLOHtFnIAqucN5rsZoDjXXedOlZrzVzLeuEq7SAdv7VCvjmIBAI9v2puL4sC0bxhuPWGY+cU7irysdKwK1jCoJkg+5mtI5I5n8VAjHzChye1WyyVui13R0Fdb4eZmacuN1FKS+0Uq9RC+Q6wy8CcTiSooB+OgHWirik71XONWQDpQ5ap37QkdOvJP2uOL1NHpxO21Zq94zvUzw0kxXfky+i340fstHEeN2rS5j0qm8b+IaRKa+gozmHh7XLRA7VRDylegkimMc969wtkgoukHcd588a3lEiaqy4xkYMpMgzvSb+DyMQdKQtszoKZSBGi8F5tFxAGMGrRwTiCsfmFYy92NpBqY5bx103QMxihbdk998BFK47aNpOIWd6Y4hhRcUiojDZjEzUpaYrvS8su+T+izx7UZ9xrkZpLL1qr3OXLw/oNbj4ynQ1y4O0ego8Z8AmjDrPL94mMhqYwnIdxtTp7Vrq8NtdhXmJyqNBXSyM5Iz/AIdyOE+bX3qQHL1tTI3qau3yaExGJil5Zl5YaOJvwNFSOsU3axzK41mgOI8RPSh8PeJInuP3oLypNbWHjide40KwJUGupjCY8BBXVurJGuzOcWWr8DpFKHDRFFpeU60m5iQBS3Bch8VwkBpoXiPC1aC2lB8X5kKvA6VDcT5guXBA0pPJqscbQxjwTlyh/FhA0LULxjFC2hJongWBe7cO8d6Xzjyo7J5ZNKem8j31SDuSh7b5Mf4jbz3Sx0nWhLj5TO9TOOwDByriCKjbuHlgNIrYSVcCDYn8QgEjUmj+E8WNhxcH1FR7WArz0FPuFbUCK5q1TOTo2bljjy4lYG9TbWj2rKfh/wAwDD3xn2OlbUmPRwGA3pDJpo33QxHO/JBXhULxCxmq24m0G2FA4ng5bagfjNO7sOsyZTBwmTVg4PwejTwVlFeW3ZKi9juSLN7l7WF/+HLGI0qTt8ATJBWhMJxjLuKKv842rQBuECpWSLfDF5Y5IqfHvhel1swEVS+P8i3LCllWRW24fmWy4BBBml4q9YuqQYim8eVfYBxf0fLL2CTsasfKfDbhuqcpy9TFau3A8AmZjk7naieX8Zg7qnw8vlMaelFlPghBPDsAkCacxGGSadv37SjQiq9jOI+YwdKVllUFyGjjlIPvYGfl1rrPBbp6VAWubhaO4NWDhfPq6StcsmOXfBLxziSFjgFwb05jOBSvrSeN/EnD2bckNJ20/vUFwr4q2rjFXGXtPUd6P6fHHIHc0wfGcDug6VW+PFsOJepjmX4qWkJVBmPpWX8f5ju4q4AxgE6Cgx0sZdh1qJINu8wqza7fzpUnZ41aBEbaa9qo1zfK3/ukpimSVjfvR/xoFPXmbBZ5hsqAC2tdWU4TESvmJkabnauoqxIE5G8f+TdNAaavcedhFMXjQjr2FefWXIuEzY9OD7Qxc1JJp/hvDWvPAGnWvEtCrbynbRQe9Wx4t0uSmXJsj7SR4VwtbQ0FP44iIijPHXvQeMug05vcPJmvl8lD5j5QS8GaNayfiGGFlnQjUExW+3ZJ20qrce5DXEEuB5qaw5SriY26hgKaTTpVq49ypdsA+WR6dKirHCHugKikk9YptNPoqR9glfNvW1/DrjK37QVtxWeYDkLEMQCIFaJyryL+HOfOQeo6UOdNEou/gLXuVRUfdvBf6qZbiaDrSjlGPbCqEmSjRUZj8CCJFA4jix3FMYPi7OcpqIzjk9qL+nKHuGmWoDmaxbe2c5+XWra/DSdazjn3hrKZzwG0ihQ084zV8BpZU4/ZEji7W8r2n/L2InWdpFecS+IFwSik+9VdLMXMuYkA9O9GX+HG5Plhi0BjpWo8UZO65Ed7SqxJxb3CFa4RmkkkmPbeieF8RvWlfwz5RuQaj2ttbfKwBFvQnpqKVafRgh+bcdKs4RfDRFtdEx//AE19AGzZgehNLv8AMd1yuRtCJOm1M4LhBu2mysDABKtvPp2oC1cZB2Pyj221qj0+O9ziX9WdVZqHJXKS4nDrcYyWMmr/AMN5RtWxGWax3k3jOMs4hLWGBa2SuYQSB3M9K+gMNdkCdDGtAaUJfs7fJqiK4lynZvWyjIDp2rC+cuUWwN4gA5G2Pb0mvpIGq7znyymMsFG0O4PWRR4yKHzLiHiI1PrNNYq8D59jtFT3FeS8RausgEgHQ1FXuHPbnOup/wA1ZST4R1MjyfMGGpBB/nejreEa48MoGhP0ijODcl4jEOvgrM7noPc1L8c5VXDQt3FAXlE5VH6T7aVZEFTJCEr2NdTr8Iuf/W/uQdfXUV1QcfSWJ4OgG1BDCqAZWpp72beoXjvGksrNwhR+/oKxll2u0PRjJ8Mq+NRlY9BOlKwfFnSopOaFxLtlBCKYDHYmq3zVxd5K2XC5BmYzvJ2HrQ1hyTybUqDvJGMLfJpS85W1DFm1UEkTrpUPwv4vWrmJRHt5LTmM5OoPcjoKzgYK7bE3hmZxoupIziVeV9tjUcbKEIEPmGj9dZ+f0AFacNIo/Lkz55VJ8H0suPt3RmtkFe4p1bygV89YHmvFYUNattmUNuASNddKs3LXO9/EYhFYxJgjpAoE8U4NyCR2ypGo461buCCJoOxwy0mqqBT5t10Ui9bPwNLTRPGvx0pu7iWjelsk0i4ulAeacu2HjigvBCYvEsOtdgZYa0rFLJojA4Y5dBQ3yGpJDd9DFTXA8KoSW3oVcC25GlSeGsTp2p7SSlid0JZ6kqH7jxttVQ+J3LD3rKvbTMQRt2q6qR8sUf4i5YO1aCzSm7kIyjXR8x3OGMkypUqfrNDXbN6SDm76T/avpS/wPDuTNsGfSg25awyKcttR9KMsvAOj5uVCJBUnPsT39aLxVjK0qdQBpG57VPc08CYXLkIwIaVI+WKrdhCDrOaZmixkmuDqCsXjoVchIuEQw1EU1bR8wzLmnQe/+akrHAbt++rWUZ9iZECamMVyljBcVhaIG+kaGrbk/JFUSHw048MPd8MrlzGDO+btW0+OGg1mXLHI5Di7enNIMetaF4opPJttl1ZI28QANTUbxTHoAWZ8oHUmBTV++B1rNOfOa1ceDZIuFTnYgiF8MzHrttQU3JqEQm2luZL8xcctWmVsyuXMCCO0yT0FV65zHgb5hjlIOsjQHXQtt0rP34ibmJF3KLrkg5CIBdjtl6jpTduw96/4UBWLFcshFESTMnLO4EmjfiR7t2T67+jXsPz7g8LYCWCrMUuOCCFWVnykn+o9BWb8QxnjXZbzXb2X+rSGGgk7a70GbdgFmcXLiHKGYFEy3GEmE/qAAimLmLDO/gqBNvKVgaCFzFPqCe+9NwjtVC7duy1L8TsRaAQm27KAGzWx5WAgqCDqBG/rXVSIUE7kToYGo2nU11cRR9OY7iFqyua46oPUgT7VkfPXOdnFOi2XC+HmcXGGhIBAUDrM1DcV4zjcRLYhYKK4AZQAAQM+jHRgCI61FYjBMBbw9plueMLd3Qro5zLlLdNBtSWDSbGpvsZyZ9y2oDy3hAJf838xQs+YzrAH1pyzhRcdxb8oCk+eWJI3C9Zml/i1QggtZu2EgFZOa6HMkySF0PTTSiEuql4eHduW4ylGuL5gXGZ8wjqafVC9ha8JvLYZ3nPoZLN5FVRB7EwY9Kg8MBbzgyWYDKQfXzSKnU4ncbDrbvPdyNcYmIymRtPc7waj+HWlDS6E2yWVXOi5hqAW2PtUvnogdw5bIGtOSVl3UwAFXSfU1Kcv4fJjEC3EuLKnMunzaka9RRXMeHKItprdtGCZkgzn8RhPy6CP71FNghbddi5VpiRlboZG5quSNxaJhKmmbmDShaMaA0LygrPhLRf58on/AHVhs4jw9DBFefWlW6pOkaf5HHC5Iy3wu43SiF4Ax3NEcd51wmDRWxD+HnMKMpZmjeFUTAnU7a1SuavjZZTIuCKsW1e7cR8qCNhbEMx/TTSTtoQ0OFfsXlqp+OC5pyynXWjMPwhF0ArOML8e7fgMbmGdrq5lDJpZd4OSSxzJmAJiCRB36VPmH4t4jG4Y2HREzOjM1pnQMigk2TMkknLqD02puOLHD4xASyzl2zaONWcqGKh7TMNjWMWecsV4P4Yte8BWe5CufFRCsLbNwicgbzbQZ6bCR4F8RMVasg3Va6iMq5io8wMmGuEzmiYOo8us7hLWaaeVqUPAxgzRgqkbBaxDUVavSyr3qmcu/EDD4lshBsu0eGHIPiAlgCrDr5dj6b1M4Pj2Hu3Clq/bd11IVgSI39/pWbF5cUqmv5GZRhNe0u2RQumlR2Ick6CaEfijZcp19a5cSY01pnNrE+I9AI6drlhGJ4ZbuiGUSd6rzfDPB5g2WIM+lWCyzEe1Je4TAro6tRXPkq8DbOw2Cs2RCKBHYU7dvrGlDus0HirxTaulrSy01hF3GQJ6VGYri2VhH1oLGYtmkE7UIpnelJ55zGYYIxC8ZjgZYmAR3rGOP4VfGKWnN1RmYBR8oJJaSOgq484WbiOt5dVAgAkjK06PHWqC9i6hdlbMJZWuJsS+4BHQ1p6HFS3qXfaFNTPnbQPigcpuLaKA5SpGbKo6anvBO9N4IgAu5Bhh5SSGaZlh00jrRjXLqWntu5UKbcWWk5iJgjtE/rQZ4e5uFGEu23mESYO+21aYmPtYuYvEZLFt2LHy25zOdJIEDXb7UxatC2zi8jLKuoCxIcGNQegIM9aL4er3cQotvbw7quUOW8JR4SE5jcGznLv1JFRrkEE5pYnqNxuTm7z+9QcP3sDAQ+IhzqGyqSckkjI2mjaTHqK6vTxa5lRfLCLlWFXaS2umpljvrXVPtOLFxzD4lyyXxcaHLEkEgEqFzE+yivLeEt3VZroNu8xt+FdjLZ8JPK7kQMxhdCNyIrfcRwNbyMpIAYEH2NVLH/CJBbg33aBlQEyFWZgDtOtAjl4tlnAyV8F4jLmgyRkugHW3aGoCDfQgxE05xm0L10mzLZWVVzZjcuLl0baABtWlv8ML7lWN9iyzl0gDMAGgdJAE0XwT4TizdW49yQuoWI19T1qzzR6I2mdHgGKd864YqpIOUA5dFjY7/wC6kMNyHjLluQAqBi4tk6Ansh6VuVvDKBBMU+WthYiar6t+Ttpg9v4c4t2k5de5Pl16Dt6VZuFfDEW7qu75wuuWOtaSuHQ/KIpIwyzBaPpQ3k45LqIDZtBBlXQdhSThWYwJE0f4ttSPNPr/AKrrnF1BlF170lLLhXykHjjn4RnPxs4Igt4a61xvFhrK2gCS8kNK9BDMJnfMBvWS4Z2zPZFsFr2VPPoUYFZhjousgz0Nar8YuMpdOGQGMQtwFTOUW0bQszdJKCO2QntWaFR4jl7lpTbDspI8YXXZs0FiCDMxJ7a1paeSnHdHoBki4umRl+yULKQJQw3mBAIMSOh7aT3o245GH8Ml4zC4glTbllhpbcNECPQyKFvYIm2G01HpOpI2zZiNtY/avLV1EtuCGZtCnm0VgdZSPMY66fvRugYcMHmuWkulEFxZDqUETmy+ISQB5hJzQYI1iKTiUU20ceSyXNvNnzP5UST4ZOg1zDT+qJMUI9hFcZnD5grSswMx8ynMAQRPQRPprS7iW2ci2xyg7kRAkyRrocoH836jhVnCMlvxWt57ZLoCSAM+WAwghtCQdRGkHqKsfJt8/isDnC2ras4VwhBcsSId/wCoEtl9I2FQGJuqrXUtswtkjKSsOVE5VYTpMyQJFPO+IV7NthczWjntW2HygxdEKe+jEDcGonBSi4/otF00zd+O8YsYO14l9sqyFEAlmY7KqjUnQ/anuA8Zs4q3nstmGxEQyt/1dDqprEOYucMRjBZa/csnKXuKqLkKNGzHrOURvv02oS3x26tw3Ha6i3oZxaZrecLIVtOmfNrG5MVl/wDGrb3z/ob/ACnfXB9NYa1pThszpWXfDX4i32uWcLiwzeMCLF46sSsjLcP9QJUgNvIEzMjVRaaZoEtLOHFWR6qfI0cMBUNxaOlWBwSNBVfx2lwBtOtBzYnGlQbDK32RS8LLHUx+9H4TgyqdTPvTtkCZPWjEs0JJLhBZyZD8xcBW9ZZYkgHL71hnFrYtotoK63FLZ5Pl+by5QPSd6+ksulVnjnIGHxVwXGWDOoHX3rV001BUIZLZgjWxkJzObpfMuxEDvOszRHD7KvfIN42wUb8xwDLldV00GY9TtFadx34VZYbDNDzsTGhEaH2qmtyPimdLBtsrKzy5+UqTMCBT6mheioLbDByWAy6x/wBvMAQvc9aKHDla2VKrauW0NxjccqbgJBVUU6FsuvrNSeK5f8EstxXOhClSAA8jVgRqsTtrtSeHcNe9eREVbty4YK3ASBlJKqST1AB0jtUqSJaZBY453LKgWYlU0UGNhr2j6zXtaxhPglfKAu1osdT8wj0AGldUWcaRYeDp360ZbuyJJAihsPh5X1HT+1RGJvubkAwo2+n715x5Hias1ViWTgsJ4hJgaDvSkknV9Kry4hyRJJjttUnaZu513on5kmRLSqJIvbtRqS31pl8SnRSYpgfrSLtvTWqz1eTxwRHDHyOXsUTsIoZ2ka6mnmHlmRppFIYilckpS7YaKS6Q0bfWkMpIp+2k14zxI29aBt8l7Mp564JnvG4WIJUK2k/KZVh2I1HsT9aTjcNdDsHO5IJYzqBtm1OoFbDzLaFwEW1Z2jYCf2rMuLWWQDOwTK2zHTvEMCJEGPc1u6HM6UJCmpxJpzXZF4QqCnihfnUm62Y+VYHhZQYIjWN409Cq49sm8wW02ctHlZSupAFtdxOadf8Aqs9JYxNwBVLAg5iwMAw2kiOoO8dKGv4nxA9xyC7uWaBBIkyAF0XUzEdorYUjOoTj0CEKoYQFD5lA82v12PuaJu4i6thEYRbcMUAABYB/mYxJ8y7k9KRi2TzMilQzQqMwZgAuhYwJ37D9KdxFllVCbqXgq6AMx8ME6qJAiCZIGmvWpruiBhL9slCEaQreIS3zN0IITyjYRrr1FEpYutfyPct5tBmdxlA+aMxJ7RvptQ9+yj3GFpiEElc/zaLmiFnUkQPcajemsLZty3is6jIxXIoYl48mYEiFka9orrOC8CqXGGZEEeUyzqpCq0sWUEgkx06R1NEJgzh7tt7qG9ZYHITmRbq6qWtkiQOoMdNR0p3lkMbbobbXLcEwsEpmyLcuhdAzBPlzaAwelC3ixs/msSqF7SAvLW20bS1IIBiCdtSdxrauLOFYVSW8S2tzJaOa5dtZvKrAGAG0VlJIBJAJrZvhFz+t22uFxN12vln8FrgnNbABFvxf6nHm36Rqaw3AcQ8MZfEdVca5DlncQ076EjroTUxw7EHD3VvqCtxMpsqYb80R5iv/AFH66DXU0OTTJPq3JVe5rswFaNuo6CpHlziL38LZu3ECPctqzKNgxGoE6/Q0Vi7YYQRS+aO7G0Exy2yTKzhLi6QNe5ooMwYzEelHtw9YPSmLmFrGlikhz1YyE2wT9adIAE796atdj96XcuRPaqpuKshq3R47if8ANLKA9vehGEzXByBE1aGslF8kSwJ9AHE+TLF98zKOv3P71H4P4e2rVxbgGqkEdpDCDFWa3iqJS+Y6elORzY8gvLHKIQHA0Jiupg3T2rqZ9YHtIDDXWgwYBBJ0kAzB19e1NIitvp94J7xQ/DcaX0XTMO/1+x3HoaJQld9Y+tefzfI2oKkLyKPcbUZYGnfrQ1uCfNI9KJw49arArPocUaHfWf56U3cTt0okL7Ug+lFceASYy0EDp3pCJNO/h3PyjWiLWBuR8onuf3ipjilLx/olzSXYGLZBom3g1J1/uRSrmEggE6jUxRFobjXTr1/nSiwxKLqSAzyfR1uyB5QAO2kVU+feS1xQDZZK6yBr9elXS2JjvTjCno421adfQq50z5hxPKb25RwSozQRlgMWXztOpXKIjSI6azBX8MLZIbpIAgydY1100169K+mOaOWluozoAr9ZMA+p7e9YbzHw57GIPiGCjm6rMoYBGJIDBtxKmJntsQabxZZ3tyL+/sq0u0RuNa2i2EazaOUBme3ek3VLEwdSFYbREiNhQvEb/jXcxkKDAGYMcoYwueTmiQmYkkhRT64RAfnLJ4ZAOUHz6wkltFJAhhqJ23BavJcGo18dIGpgqWEgkiCQ2U+mh3p67BUe3OFl3uqptr4QXckMwMCV0ltDJJ6e9BYQKHth7kKZDlfMwUllIAiNjMAmZPtRHGbLFyqoVOcoJJNx9oDCfNrpIHprpUdh8M0kHy9ztrI07zP7VEuGcSWFdfzAl4oFRmElh4jELNvyD5j2Onl3FA4e1cZXYFQBo3ygw099dZjQaelLsYEl2CyfKW3ywoMljI7A6f4p+wEu3Lav+ShUK7qM05SfOUESdvciSTJqO+zhq4LZebYyC34YCnzMx2Z5Gg1EgdQasuB5LvXHa0lsnMRmaEzZpnyeYZYOhJIBg9qB4DhR4lpTcVHe4qW3bQKmbVyTpuYGbrtX0nw3lGxZIKgyO5pfJLJfsRZV5PeTuAnB4O3YLZimYk9JZixA9JNS1wUuk3DpVvFEDJFMOKca4I600XmkMkosKkwTEMPbfftQd24Z9N/9UdiLffbSmXtSR12rPnbY3BpAyXddKWXg/em7wjpqGj/fellBQJqugyo9X96esufpTSGKItnaugv2VkEB66nQgOu1dT6U/DFbiZd8NeZMPdWzhr9t7N0Wvy7jmFu2lkBpMagKQP8A81oODwFi8pazeW4JjMrK4BHSRXzNxG3dtL4XiJdRktXCUOYKPMVtknVSMzSo71J8vc2Xbd05bzYO29sA+AAAWtpCsymdWI1Ijc1sZNNhyP3LkBHNOK4Z9C4nhNxdF1Hf+32rzD8OuAwY+9Y3e+K97E4fD4a61wfmRfu22C3HQHygH+kydT6Crn8JudM+fC37rM4dvBzmWKCfIzdSIpT/AI6DtoL+VOqNCThZIEmPaiLeBUdJ96UZG326U4l2fQ9qLDBij0gcskn5FAV7XV1MAyvYy9lxLgzBCkfUAfuKKw92ZgHSJmo/iTk3z6R9qds3jGn0NYGaWzNJD6jugmSRbSf4KWl36+tRyXm2M12cjqY7VMdVXKKPESmeap/PnJNvGKzZSLmTKGUaxM666x2PrVjw2I0jU/v70WGjrpTkNQsiAyhtZgr/AAsxTGQvif0EuWUwIAAkSYA/tFV3mDg1yyTYfMTbXyK0kKpOZsgOxPpvrX06TIqM4tyzhsSQ120jsOpUSPUHcGmo5H92Da/R8vXlCQbc5R4ZAYHMHAJOVl2APqCdO2nl/CupKPl+XxQJBBlQ2WQZnL0mtu4v8HVuOzWbgGYnR50BO3l0006dKhn+CF6SPFtZejHNMeqx77E0b1CKMywKG0bVxTauM4aUKG4EgQCUIgnWQdYy0ixgpchWYsXQTlhWX5mJB1EEDSO/atl4f8Gwv/LeBnSUWDH1/nvVp4d8PsLZYMFzFYgkDbse9VlldUkdSMc4ZyPjb9sqLbFbjhixVdI0EO2oWNxPQV9EYK2y20DGSFUE+oAB1pvb+o7QBpGnXalNiu1DlmiuyVFvoJry4dDrGm/b1oYYye1D3rzOYOi9V6n3PaoeohXBZQfk8DaR0968Kfz+9LC/pXjfzvWe4/YY8J702yz9/wDdOTTbn+elRRKBJBuhe5X7SO31qRv8L6r9qAsr+eg66n6DvVgFMYcEckXvXkjJkcWtpCPhzOoiNO1OWEg6/wDqpYgUxdwwJ0MH6H9Kl6GncWV9a+GMiva9CgfMyk/b9K6p9CZXcj5Qs3la6GNsvDAvZUeUoo1Ont+tC466ty5ca1b8O27EqkzlE6LNT3FeVLuFW1iLd5DZxBuLbefMApMLcXoxUA6UngnDLTYS9da8FezDC0ROdgdgen61qU3x9C9gGHw34S6hvqHlQ6oCCCDtmpWCvSblxFdbgZSjIYFuW6noNQKlPxeE/CXLhU3MTchIJMJLTnUf9YGWO8VHcTvi5duPhrYs2wih7at5SQNSPc6xVmqOR9Kcn8YTEYS263DcZQEuMd/EUANI7/5qTvJJmden+qyz4GcUuFLtgqCmlwHrJ8sHvtWsqB2pTLjt8BE6EW2cD/t+/wB+tO2r4b37GlRTV2xOuxHWu5ijuyG4wo8ddhK7/Xc0xnM6ba/QdvWpHG4AuQxMldjQTYdhOn161japbpuSQ9ia2pDiISRl/mk0tkOxEH+3oaYtzHrv/I9qKvXpg9hsdZpeO3a7LSu+BtJ/npXt1pFeLEbAfzpSbg76/wCqh8Lg7yLS8wiDtUhbuyNKjy1OBoq+LJKH8A5xTDC5Fd4higjiD3pyySRrTC1LbpWDeOlYQb0j1ps4qNCaaexGo+/pTbWTI7fw1SWqyfRKxxHLuJiRv1/1NCvjSR8v+qdZdzXYhfJPWgPJOTuwsVFeDzCPK0QpHX+ChcGNDFFqmh31/n2p+C9qBT+Q3hbhYsdhOnt2p4/vXW0gQKQqXDuke7L36EenSKtCEtv2Q2rPSKYzyYGpEfr6Ub+D0lpPoCQPrB1pZYjZRR1p2+ZMp6ldHmCwWQSTLHcx+nsKJL0Mt1jvSnSASdYBMU5FpKkBbsi+YubLGEtk3HCsQco6kxWB43mniIcYwXXVXYhIbcTp5O1E838xPi7xLALDMoB6CYqA4GbZxNm1i7jfhlfzEE+Ua7RsJgSNqYXtVFQtOYb1yWfxnck5mDNvMxAYAaRXUUeF3S9w4O3euYcu3huNiBA30naJ9K8q9zXkrZEpwhrzKBc0bMwDH5T102E1F2XCXIcHwyfMuuoB79pqTxa2hZtZGY3iWW4pEBY2IP3HWkcQ4xcu4dMOwXKhlWjzeoBocq/slEeNXKWZOYxlHUZvKKm8Fwa2Ld604vrjPKbaCAkTLZ53EbEGonE31Y2/Bt+GUAUsN2M6H/frU7xG/atYYi8LpxpJHiFzKDcAQYIIM/U10UuSGw/kXmdMK6RnS4HAd8xKMmYSrJsABO1fSSMGAI1BAIPodjXyty5wZMRiFtWXYhlkkjVWBE19OcJXw7NtP+iqv2EUOU0+C1BxiuPrTL3hSRiQaFuV0WFkUy9oUo4gCmjih3pXIo+S8Wxt8PrpQoBEA/yfWiLuLFMtjVnppSE4q+xiMmJ6+1et10qQOBBEg7j3oa5hWXpp96iemnDtcFlkixkx9aSBSniOs0mNv5t6UFxLis1O4Zqaut8v8/alYd9TVepJENWg0ikZdK7PXPcimG1VgKYjwtNaGxR8ulLu4iKEuXCV70s3HpB4RfbHsIKPt2mO2g7/AOO9C8MtZvprP9p+lTArbw4k4psWyS9wi3ZC7Cl17Q2MxgtgTGugpptRVgUm3SHzXgoC7i3gxppoaqScxYiziPzSWQmCI6dxS0tZijSbDRwSldF4dIoXHXGCNlOsGiMLjkuLmDAil3bMij1atAej5b4/buNi7geRJOvrNEYniwuHCWbttFt2CgY9GUEZp9xv71s/M3w+tYg5goVu9ZZzJymcPeAvKxtgEyJ1MaCR61eE3dUQ1xYNxDj+Ie6/4RQtkEhVAUAdTA2G/TvXVGcPw111Jt2yVkj5wu0dJ1968pjfJ/8AgPhEviPh5i8v/Hr6GojH8qYizDNbbymRpI3nWt8vcRA1qBx/FA/aKTU2FoyHB8o4jEtculck+YRpJ9BVi4FyHcusXuyZ0ltDoI0Bq7YC/mMAwB2qUPElFUlPd54JSrwA8r8m28I2Zd+9W78eB1qo4rjcHQ1F4nmKOtU3UW2tl6ucUHembvHFjeKzjEcy+tRuI5kPQ0NZC6x2are4muX5poFuLdZgGspbmdu8xSRzSxoM4tvhBYwo1B+Mie9MXOKEnes2/wDOu2paKkcFxQnrS8oMYjA3Xl67mw1szOn9zUjUBydiQcHb26/eTU149bkVwjNn8mIu4JWG0UDe4ew13+5/SpLxa9z0DJpoT7RaOSUSDdT039f3mkq36xP+anGtKdwPtTV7hyNGkEbEUjk0D7iw8c68kcHpu/iJH2FP4nhTbqQT2JIn3MGvBwdiNWA16a/2FLvS5ulEIp4+7AL7aHMYA3PWPbc05bw5YAJLDcH3HWdqlcLwxUMySfWjRTOHQeZvkpPUeIjeFw+RQPv6nvTtdNdWolXAm+TqqPNeJzXlQf0ifqf9VbmNUTixL33YHrH20pTWusLGtIv+yyewdwFQJmAKRj+ELdHrUbwxiDP0qftXJiseNZFTGMicHaKdf4NetSVnKNdD212qycH5oW4VtkQ0az6VJXLAYEbzUBxHg2XzWxr6VeEsuldx5RRuOXiXZa2QGoni/BLd5SrrNB8B4qUlLp16E1YwQRW1hyxzQ3ITnBwdMxbG/DbEI7Cy5CSSB711bKbNdRt0/spRm3EGOU1A3DXV1LLoIhzhrGWrsU57murqGWIx2M71CY9zJ1NdXUOQSJD3XPc0Ozb11dRYhBCmlLXtdUs5DoNSeAO1dXUvk6GIm0ckt/8AEX6/vVjDGurq1YfFfwZmT5McB0p61XV1SUFClzpXV1QcNzTldXVxwgnWnFrq6uOF14d66uqDhF7Y1QifzD7mvK6k9b/i/sa0vyZJYXapa0dBXldWNjGswXbNcdq6upxdCpVuP/8AJVr4Mfyl9q6uqNB/mmXz/BB9dXV1bQk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data:image/jpeg;base64,/9j/4AAQSkZJRgABAQAAAQABAAD/2wCEAAkGBhMSERUUExQVFBUVGRUXFxYYGBYYGBgVFRQVFRgUFRQYHCYeFxojGhQXHy8gIycpLCwsFR4xNTAqNSYrLCkBCQoKDgwOGg8PGjQkHyUsLCwsLCwsLCwsLCwsLCwsLCwsLCwsLCwsLCwsLCwsLCwsLCwsLCwsLCwsLCwsLCwsLP/AABEIAMIBBAMBIgACEQEDEQH/xAAcAAABBQEBAQAAAAAAAAAAAAAEAgMFBgcAAQj/xAA5EAACAQIEBAQEBQQCAgMBAAABAhEAAwQSITEFBkFREyJhcQcygZEUI6Gx8ELB0eEzUhXxJFNyFv/EABoBAAIDAQEAAAAAAAAAAAAAAAMEAQIFAAb/xAAqEQACAgEEAQQCAgIDAAAAAAAAAQIRAwQSITFBEyIyURRhcYEzoRUj8f/aAAwDAQACEQMRAD8AsGiDQTSUxIO+lSr8KEGKjBwYsxnahSUl8Syp9gr4kEmDQV7HEHSnsXwxkeFMzUfibLKYYGkp5skXTQwsUWuyb4VxgtpU1hb4ZgDVUwNnIZFG3sdAJB1o8NRFrl8gpYmnwT3MnFLOHtFnIAqucN5rsZoDjXXedOlZrzVzLeuEq7SAdv7VCvjmIBAI9v2puL4sC0bxhuPWGY+cU7irysdKwK1jCoJkg+5mtI5I5n8VAjHzChye1WyyVui13R0Fdb4eZmacuN1FKS+0Uq9RC+Q6wy8CcTiSooB+OgHWirik71XONWQDpQ5ap37QkdOvJP2uOL1NHpxO21Zq94zvUzw0kxXfky+i340fstHEeN2rS5j0qm8b+IaRKa+gozmHh7XLRA7VRDylegkimMc969wtkgoukHcd588a3lEiaqy4xkYMpMgzvSb+DyMQdKQtszoKZSBGi8F5tFxAGMGrRwTiCsfmFYy92NpBqY5bx103QMxihbdk998BFK47aNpOIWd6Y4hhRcUiojDZjEzUpaYrvS8su+T+izx7UZ9xrkZpLL1qr3OXLw/oNbj4ynQ1y4O0ego8Z8AmjDrPL94mMhqYwnIdxtTp7Vrq8NtdhXmJyqNBXSyM5Iz/AIdyOE+bX3qQHL1tTI3qau3yaExGJil5Zl5YaOJvwNFSOsU3axzK41mgOI8RPSh8PeJInuP3oLypNbWHjide40KwJUGupjCY8BBXVurJGuzOcWWr8DpFKHDRFFpeU60m5iQBS3Bch8VwkBpoXiPC1aC2lB8X5kKvA6VDcT5guXBA0pPJqscbQxjwTlyh/FhA0LULxjFC2hJongWBe7cO8d6Xzjyo7J5ZNKem8j31SDuSh7b5Mf4jbz3Sx0nWhLj5TO9TOOwDByriCKjbuHlgNIrYSVcCDYn8QgEjUmj+E8WNhxcH1FR7WArz0FPuFbUCK5q1TOTo2bljjy4lYG9TbWj2rKfh/wAwDD3xn2OlbUmPRwGA3pDJpo33QxHO/JBXhULxCxmq24m0G2FA4ng5bagfjNO7sOsyZTBwmTVg4PwejTwVlFeW3ZKi9juSLN7l7WF/+HLGI0qTt8ATJBWhMJxjLuKKv842rQBuECpWSLfDF5Y5IqfHvhel1swEVS+P8i3LCllWRW24fmWy4BBBml4q9YuqQYim8eVfYBxf0fLL2CTsasfKfDbhuqcpy9TFau3A8AmZjk7naieX8Zg7qnw8vlMaelFlPghBPDsAkCacxGGSadv37SjQiq9jOI+YwdKVllUFyGjjlIPvYGfl1rrPBbp6VAWubhaO4NWDhfPq6StcsmOXfBLxziSFjgFwb05jOBSvrSeN/EnD2bckNJ20/vUFwr4q2rjFXGXtPUd6P6fHHIHc0wfGcDug6VW+PFsOJepjmX4qWkJVBmPpWX8f5ju4q4AxgE6Cgx0sZdh1qJINu8wqza7fzpUnZ41aBEbaa9qo1zfK3/ukpimSVjfvR/xoFPXmbBZ5hsqAC2tdWU4TESvmJkabnauoqxIE5G8f+TdNAaavcedhFMXjQjr2FefWXIuEzY9OD7Qxc1JJp/hvDWvPAGnWvEtCrbynbRQe9Wx4t0uSmXJsj7SR4VwtbQ0FP44iIijPHXvQeMug05vcPJmvl8lD5j5QS8GaNayfiGGFlnQjUExW+3ZJ20qrce5DXEEuB5qaw5SriY26hgKaTTpVq49ypdsA+WR6dKirHCHugKikk9YptNPoqR9glfNvW1/DrjK37QVtxWeYDkLEMQCIFaJyryL+HOfOQeo6UOdNEou/gLXuVRUfdvBf6qZbiaDrSjlGPbCqEmSjRUZj8CCJFA4jix3FMYPi7OcpqIzjk9qL+nKHuGmWoDmaxbe2c5+XWra/DSdazjn3hrKZzwG0ihQ084zV8BpZU4/ZEji7W8r2n/L2InWdpFecS+IFwSik+9VdLMXMuYkA9O9GX+HG5Plhi0BjpWo8UZO65Ed7SqxJxb3CFa4RmkkkmPbeieF8RvWlfwz5RuQaj2ttbfKwBFvQnpqKVafRgh+bcdKs4RfDRFtdEx//AE19AGzZgehNLv8AMd1yuRtCJOm1M4LhBu2mysDABKtvPp2oC1cZB2Pyj221qj0+O9ziX9WdVZqHJXKS4nDrcYyWMmr/AMN5RtWxGWax3k3jOMs4hLWGBa2SuYQSB3M9K+gMNdkCdDGtAaUJfs7fJqiK4lynZvWyjIDp2rC+cuUWwN4gA5G2Pb0mvpIGq7znyymMsFG0O4PWRR4yKHzLiHiI1PrNNYq8D59jtFT3FeS8RausgEgHQ1FXuHPbnOup/wA1ZST4R1MjyfMGGpBB/nejreEa48MoGhP0ijODcl4jEOvgrM7noPc1L8c5VXDQt3FAXlE5VH6T7aVZEFTJCEr2NdTr8Iuf/W/uQdfXUV1QcfSWJ4OgG1BDCqAZWpp72beoXjvGksrNwhR+/oKxll2u0PRjJ8Mq+NRlY9BOlKwfFnSopOaFxLtlBCKYDHYmq3zVxd5K2XC5BmYzvJ2HrQ1hyTybUqDvJGMLfJpS85W1DFm1UEkTrpUPwv4vWrmJRHt5LTmM5OoPcjoKzgYK7bE3hmZxoupIziVeV9tjUcbKEIEPmGj9dZ+f0AFacNIo/Lkz55VJ8H0suPt3RmtkFe4p1bygV89YHmvFYUNattmUNuASNddKs3LXO9/EYhFYxJgjpAoE8U4NyCR2ypGo461buCCJoOxwy0mqqBT5t10Ui9bPwNLTRPGvx0pu7iWjelsk0i4ulAeacu2HjigvBCYvEsOtdgZYa0rFLJojA4Y5dBQ3yGpJDd9DFTXA8KoSW3oVcC25GlSeGsTp2p7SSlid0JZ6kqH7jxttVQ+J3LD3rKvbTMQRt2q6qR8sUf4i5YO1aCzSm7kIyjXR8x3OGMkypUqfrNDXbN6SDm76T/avpS/wPDuTNsGfSg25awyKcttR9KMsvAOj5uVCJBUnPsT39aLxVjK0qdQBpG57VPc08CYXLkIwIaVI+WKrdhCDrOaZmixkmuDqCsXjoVchIuEQw1EU1bR8wzLmnQe/+akrHAbt++rWUZ9iZECamMVyljBcVhaIG+kaGrbk/JFUSHw048MPd8MrlzGDO+btW0+OGg1mXLHI5Di7enNIMetaF4opPJttl1ZI28QANTUbxTHoAWZ8oHUmBTV++B1rNOfOa1ceDZIuFTnYgiF8MzHrttQU3JqEQm2luZL8xcctWmVsyuXMCCO0yT0FV65zHgb5hjlIOsjQHXQtt0rP34ibmJF3KLrkg5CIBdjtl6jpTduw96/4UBWLFcshFESTMnLO4EmjfiR7t2T67+jXsPz7g8LYCWCrMUuOCCFWVnykn+o9BWb8QxnjXZbzXb2X+rSGGgk7a70GbdgFmcXLiHKGYFEy3GEmE/qAAimLmLDO/gqBNvKVgaCFzFPqCe+9NwjtVC7duy1L8TsRaAQm27KAGzWx5WAgqCDqBG/rXVSIUE7kToYGo2nU11cRR9OY7iFqyua46oPUgT7VkfPXOdnFOi2XC+HmcXGGhIBAUDrM1DcV4zjcRLYhYKK4AZQAAQM+jHRgCI61FYjBMBbw9plueMLd3Qro5zLlLdNBtSWDSbGpvsZyZ9y2oDy3hAJf838xQs+YzrAH1pyzhRcdxb8oCk+eWJI3C9Zml/i1QggtZu2EgFZOa6HMkySF0PTTSiEuql4eHduW4ylGuL5gXGZ8wjqafVC9ha8JvLYZ3nPoZLN5FVRB7EwY9Kg8MBbzgyWYDKQfXzSKnU4ncbDrbvPdyNcYmIymRtPc7waj+HWlDS6E2yWVXOi5hqAW2PtUvnogdw5bIGtOSVl3UwAFXSfU1Kcv4fJjEC3EuLKnMunzaka9RRXMeHKItprdtGCZkgzn8RhPy6CP71FNghbddi5VpiRlboZG5quSNxaJhKmmbmDShaMaA0LygrPhLRf58on/AHVhs4jw9DBFefWlW6pOkaf5HHC5Iy3wu43SiF4Ax3NEcd51wmDRWxD+HnMKMpZmjeFUTAnU7a1SuavjZZTIuCKsW1e7cR8qCNhbEMx/TTSTtoQ0OFfsXlqp+OC5pyynXWjMPwhF0ArOML8e7fgMbmGdrq5lDJpZd4OSSxzJmAJiCRB36VPmH4t4jG4Y2HREzOjM1pnQMigk2TMkknLqD02puOLHD4xASyzl2zaONWcqGKh7TMNjWMWecsV4P4Yte8BWe5CufFRCsLbNwicgbzbQZ6bCR4F8RMVasg3Va6iMq5io8wMmGuEzmiYOo8us7hLWaaeVqUPAxgzRgqkbBaxDUVavSyr3qmcu/EDD4lshBsu0eGHIPiAlgCrDr5dj6b1M4Pj2Hu3Clq/bd11IVgSI39/pWbF5cUqmv5GZRhNe0u2RQumlR2Ick6CaEfijZcp19a5cSY01pnNrE+I9AI6drlhGJ4ZbuiGUSd6rzfDPB5g2WIM+lWCyzEe1Je4TAro6tRXPkq8DbOw2Cs2RCKBHYU7dvrGlDus0HirxTaulrSy01hF3GQJ6VGYri2VhH1oLGYtmkE7UIpnelJ55zGYYIxC8ZjgZYmAR3rGOP4VfGKWnN1RmYBR8oJJaSOgq484WbiOt5dVAgAkjK06PHWqC9i6hdlbMJZWuJsS+4BHQ1p6HFS3qXfaFNTPnbQPigcpuLaKA5SpGbKo6anvBO9N4IgAu5Bhh5SSGaZlh00jrRjXLqWntu5UKbcWWk5iJgjtE/rQZ4e5uFGEu23mESYO+21aYmPtYuYvEZLFt2LHy25zOdJIEDXb7UxatC2zi8jLKuoCxIcGNQegIM9aL4er3cQotvbw7quUOW8JR4SE5jcGznLv1JFRrkEE5pYnqNxuTm7z+9QcP3sDAQ+IhzqGyqSckkjI2mjaTHqK6vTxa5lRfLCLlWFXaS2umpljvrXVPtOLFxzD4lyyXxcaHLEkEgEqFzE+yivLeEt3VZroNu8xt+FdjLZ8JPK7kQMxhdCNyIrfcRwNbyMpIAYEH2NVLH/CJBbg33aBlQEyFWZgDtOtAjl4tlnAyV8F4jLmgyRkugHW3aGoCDfQgxE05xm0L10mzLZWVVzZjcuLl0baABtWlv8ML7lWN9iyzl0gDMAGgdJAE0XwT4TizdW49yQuoWI19T1qzzR6I2mdHgGKd864YqpIOUA5dFjY7/wC6kMNyHjLluQAqBi4tk6Ansh6VuVvDKBBMU+WthYiar6t+Ttpg9v4c4t2k5de5Pl16Dt6VZuFfDEW7qu75wuuWOtaSuHQ/KIpIwyzBaPpQ3k45LqIDZtBBlXQdhSThWYwJE0f4ttSPNPr/AKrrnF1BlF170lLLhXykHjjn4RnPxs4Igt4a61xvFhrK2gCS8kNK9BDMJnfMBvWS4Z2zPZFsFr2VPPoUYFZhjousgz0Nar8YuMpdOGQGMQtwFTOUW0bQszdJKCO2QntWaFR4jl7lpTbDspI8YXXZs0FiCDMxJ7a1paeSnHdHoBki4umRl+yULKQJQw3mBAIMSOh7aT3o245GH8Ml4zC4glTbllhpbcNECPQyKFvYIm2G01HpOpI2zZiNtY/avLV1EtuCGZtCnm0VgdZSPMY66fvRugYcMHmuWkulEFxZDqUETmy+ISQB5hJzQYI1iKTiUU20ceSyXNvNnzP5UST4ZOg1zDT+qJMUI9hFcZnD5grSswMx8ynMAQRPQRPprS7iW2ci2xyg7kRAkyRrocoH836jhVnCMlvxWt57ZLoCSAM+WAwghtCQdRGkHqKsfJt8/isDnC2ras4VwhBcsSId/wCoEtl9I2FQGJuqrXUtswtkjKSsOVE5VYTpMyQJFPO+IV7NthczWjntW2HygxdEKe+jEDcGonBSi4/otF00zd+O8YsYO14l9sqyFEAlmY7KqjUnQ/anuA8Zs4q3nstmGxEQyt/1dDqprEOYucMRjBZa/csnKXuKqLkKNGzHrOURvv02oS3x26tw3Ha6i3oZxaZrecLIVtOmfNrG5MVl/wDGrb3z/ob/ACnfXB9NYa1pThszpWXfDX4i32uWcLiwzeMCLF46sSsjLcP9QJUgNvIEzMjVRaaZoEtLOHFWR6qfI0cMBUNxaOlWBwSNBVfx2lwBtOtBzYnGlQbDK32RS8LLHUx+9H4TgyqdTPvTtkCZPWjEs0JJLhBZyZD8xcBW9ZZYkgHL71hnFrYtotoK63FLZ5Pl+by5QPSd6+ksulVnjnIGHxVwXGWDOoHX3rV001BUIZLZgjWxkJzObpfMuxEDvOszRHD7KvfIN42wUb8xwDLldV00GY9TtFadx34VZYbDNDzsTGhEaH2qmtyPimdLBtsrKzy5+UqTMCBT6mheioLbDByWAy6x/wBvMAQvc9aKHDla2VKrauW0NxjccqbgJBVUU6FsuvrNSeK5f8EstxXOhClSAA8jVgRqsTtrtSeHcNe9eREVbty4YK3ASBlJKqST1AB0jtUqSJaZBY453LKgWYlU0UGNhr2j6zXtaxhPglfKAu1osdT8wj0AGldUWcaRYeDp360ZbuyJJAihsPh5X1HT+1RGJvubkAwo2+n715x5Hias1ViWTgsJ4hJgaDvSkknV9Kry4hyRJJjttUnaZu513on5kmRLSqJIvbtRqS31pl8SnRSYpgfrSLtvTWqz1eTxwRHDHyOXsUTsIoZ2ka6mnmHlmRppFIYilckpS7YaKS6Q0bfWkMpIp+2k14zxI29aBt8l7Mp564JnvG4WIJUK2k/KZVh2I1HsT9aTjcNdDsHO5IJYzqBtm1OoFbDzLaFwEW1Z2jYCf2rMuLWWQDOwTK2zHTvEMCJEGPc1u6HM6UJCmpxJpzXZF4QqCnihfnUm62Y+VYHhZQYIjWN409Cq49sm8wW02ctHlZSupAFtdxOadf8Aqs9JYxNwBVLAg5iwMAw2kiOoO8dKGv4nxA9xyC7uWaBBIkyAF0XUzEdorYUjOoTj0CEKoYQFD5lA82v12PuaJu4i6thEYRbcMUAABYB/mYxJ8y7k9KRi2TzMilQzQqMwZgAuhYwJ37D9KdxFllVCbqXgq6AMx8ME6qJAiCZIGmvWpruiBhL9slCEaQreIS3zN0IITyjYRrr1FEpYutfyPct5tBmdxlA+aMxJ7RvptQ9+yj3GFpiEElc/zaLmiFnUkQPcajemsLZty3is6jIxXIoYl48mYEiFka9orrOC8CqXGGZEEeUyzqpCq0sWUEgkx06R1NEJgzh7tt7qG9ZYHITmRbq6qWtkiQOoMdNR0p3lkMbbobbXLcEwsEpmyLcuhdAzBPlzaAwelC3ixs/msSqF7SAvLW20bS1IIBiCdtSdxrauLOFYVSW8S2tzJaOa5dtZvKrAGAG0VlJIBJAJrZvhFz+t22uFxN12vln8FrgnNbABFvxf6nHm36Rqaw3AcQ8MZfEdVca5DlncQ076EjroTUxw7EHD3VvqCtxMpsqYb80R5iv/AFH66DXU0OTTJPq3JVe5rswFaNuo6CpHlziL38LZu3ECPctqzKNgxGoE6/Q0Vi7YYQRS+aO7G0Exy2yTKzhLi6QNe5ooMwYzEelHtw9YPSmLmFrGlikhz1YyE2wT9adIAE796atdj96XcuRPaqpuKshq3R47if8ANLKA9vehGEzXByBE1aGslF8kSwJ9AHE+TLF98zKOv3P71H4P4e2rVxbgGqkEdpDCDFWa3iqJS+Y6elORzY8gvLHKIQHA0Jiupg3T2rqZ9YHtIDDXWgwYBBJ0kAzB19e1NIitvp94J7xQ/DcaX0XTMO/1+x3HoaJQld9Y+tefzfI2oKkLyKPcbUZYGnfrQ1uCfNI9KJw49arArPocUaHfWf56U3cTt0okL7Ug+lFceASYy0EDp3pCJNO/h3PyjWiLWBuR8onuf3ipjilLx/olzSXYGLZBom3g1J1/uRSrmEggE6jUxRFobjXTr1/nSiwxKLqSAzyfR1uyB5QAO2kVU+feS1xQDZZK6yBr9elXS2JjvTjCno421adfQq50z5hxPKb25RwSozQRlgMWXztOpXKIjSI6azBX8MLZIbpIAgydY1100169K+mOaOWluozoAr9ZMA+p7e9YbzHw57GIPiGCjm6rMoYBGJIDBtxKmJntsQabxZZ3tyL+/sq0u0RuNa2i2EazaOUBme3ek3VLEwdSFYbREiNhQvEb/jXcxkKDAGYMcoYwueTmiQmYkkhRT64RAfnLJ4ZAOUHz6wkltFJAhhqJ23BavJcGo18dIGpgqWEgkiCQ2U+mh3p67BUe3OFl3uqptr4QXckMwMCV0ltDJJ6e9BYQKHth7kKZDlfMwUllIAiNjMAmZPtRHGbLFyqoVOcoJJNx9oDCfNrpIHprpUdh8M0kHy9ztrI07zP7VEuGcSWFdfzAl4oFRmElh4jELNvyD5j2Onl3FA4e1cZXYFQBo3ygw099dZjQaelLsYEl2CyfKW3ywoMljI7A6f4p+wEu3Lav+ShUK7qM05SfOUESdvciSTJqO+zhq4LZebYyC34YCnzMx2Z5Gg1EgdQasuB5LvXHa0lsnMRmaEzZpnyeYZYOhJIBg9qB4DhR4lpTcVHe4qW3bQKmbVyTpuYGbrtX0nw3lGxZIKgyO5pfJLJfsRZV5PeTuAnB4O3YLZimYk9JZixA9JNS1wUuk3DpVvFEDJFMOKca4I600XmkMkosKkwTEMPbfftQd24Z9N/9UdiLffbSmXtSR12rPnbY3BpAyXddKWXg/em7wjpqGj/fellBQJqugyo9X96esufpTSGKItnaugv2VkEB66nQgOu1dT6U/DFbiZd8NeZMPdWzhr9t7N0Wvy7jmFu2lkBpMagKQP8A81oODwFi8pazeW4JjMrK4BHSRXzNxG3dtL4XiJdRktXCUOYKPMVtknVSMzSo71J8vc2Xbd05bzYO29sA+AAAWtpCsymdWI1Ijc1sZNNhyP3LkBHNOK4Z9C4nhNxdF1Hf+32rzD8OuAwY+9Y3e+K97E4fD4a61wfmRfu22C3HQHygH+kydT6Crn8JudM+fC37rM4dvBzmWKCfIzdSIpT/AI6DtoL+VOqNCThZIEmPaiLeBUdJ96UZG326U4l2fQ9qLDBij0gcskn5FAV7XV1MAyvYy9lxLgzBCkfUAfuKKw92ZgHSJmo/iTk3z6R9qds3jGn0NYGaWzNJD6jugmSRbSf4KWl36+tRyXm2M12cjqY7VMdVXKKPESmeap/PnJNvGKzZSLmTKGUaxM666x2PrVjw2I0jU/v70WGjrpTkNQsiAyhtZgr/AAsxTGQvif0EuWUwIAAkSYA/tFV3mDg1yyTYfMTbXyK0kKpOZsgOxPpvrX06TIqM4tyzhsSQ120jsOpUSPUHcGmo5H92Da/R8vXlCQbc5R4ZAYHMHAJOVl2APqCdO2nl/CupKPl+XxQJBBlQ2WQZnL0mtu4v8HVuOzWbgGYnR50BO3l0006dKhn+CF6SPFtZejHNMeqx77E0b1CKMywKG0bVxTauM4aUKG4EgQCUIgnWQdYy0ixgpchWYsXQTlhWX5mJB1EEDSO/atl4f8Gwv/LeBnSUWDH1/nvVp4d8PsLZYMFzFYgkDbse9VlldUkdSMc4ZyPjb9sqLbFbjhixVdI0EO2oWNxPQV9EYK2y20DGSFUE+oAB1pvb+o7QBpGnXalNiu1DlmiuyVFvoJry4dDrGm/b1oYYye1D3rzOYOi9V6n3PaoeohXBZQfk8DaR0968Kfz+9LC/pXjfzvWe4/YY8J702yz9/wDdOTTbn+elRRKBJBuhe5X7SO31qRv8L6r9qAsr+eg66n6DvVgFMYcEckXvXkjJkcWtpCPhzOoiNO1OWEg6/wDqpYgUxdwwJ0MH6H9Kl6GncWV9a+GMiva9CgfMyk/b9K6p9CZXcj5Qs3la6GNsvDAvZUeUoo1Ont+tC466ty5ca1b8O27EqkzlE6LNT3FeVLuFW1iLd5DZxBuLbefMApMLcXoxUA6UngnDLTYS9da8FezDC0ROdgdgen61qU3x9C9gGHw34S6hvqHlQ6oCCCDtmpWCvSblxFdbgZSjIYFuW6noNQKlPxeE/CXLhU3MTchIJMJLTnUf9YGWO8VHcTvi5duPhrYs2wih7at5SQNSPc6xVmqOR9Kcn8YTEYS263DcZQEuMd/EUANI7/5qTvJJmden+qyz4GcUuFLtgqCmlwHrJ8sHvtWsqB2pTLjt8BE6EW2cD/t+/wB+tO2r4b37GlRTV2xOuxHWu5ijuyG4wo8ddhK7/Xc0xnM6ba/QdvWpHG4AuQxMldjQTYdhOn161japbpuSQ9ia2pDiISRl/mk0tkOxEH+3oaYtzHrv/I9qKvXpg9hsdZpeO3a7LSu+BtJ/npXt1pFeLEbAfzpSbg76/wCqh8Lg7yLS8wiDtUhbuyNKjy1OBoq+LJKH8A5xTDC5Fd4higjiD3pyySRrTC1LbpWDeOlYQb0j1ps4qNCaaexGo+/pTbWTI7fw1SWqyfRKxxHLuJiRv1/1NCvjSR8v+qdZdzXYhfJPWgPJOTuwsVFeDzCPK0QpHX+ChcGNDFFqmh31/n2p+C9qBT+Q3hbhYsdhOnt2p4/vXW0gQKQqXDuke7L36EenSKtCEtv2Q2rPSKYzyYGpEfr6Ub+D0lpPoCQPrB1pZYjZRR1p2+ZMp6ldHmCwWQSTLHcx+nsKJL0Mt1jvSnSASdYBMU5FpKkBbsi+YubLGEtk3HCsQco6kxWB43mniIcYwXXVXYhIbcTp5O1E838xPi7xLALDMoB6CYqA4GbZxNm1i7jfhlfzEE+Ua7RsJgSNqYXtVFQtOYb1yWfxnck5mDNvMxAYAaRXUUeF3S9w4O3euYcu3huNiBA30naJ9K8q9zXkrZEpwhrzKBc0bMwDH5T102E1F2XCXIcHwyfMuuoB79pqTxa2hZtZGY3iWW4pEBY2IP3HWkcQ4xcu4dMOwXKhlWjzeoBocq/slEeNXKWZOYxlHUZvKKm8Fwa2Ld604vrjPKbaCAkTLZ53EbEGonE31Y2/Bt+GUAUsN2M6H/frU7xG/atYYi8LpxpJHiFzKDcAQYIIM/U10UuSGw/kXmdMK6RnS4HAd8xKMmYSrJsABO1fSSMGAI1BAIPodjXyty5wZMRiFtWXYhlkkjVWBE19OcJXw7NtP+iqv2EUOU0+C1BxiuPrTL3hSRiQaFuV0WFkUy9oUo4gCmjih3pXIo+S8Wxt8PrpQoBEA/yfWiLuLFMtjVnppSE4q+xiMmJ6+1et10qQOBBEg7j3oa5hWXpp96iemnDtcFlkixkx9aSBSniOs0mNv5t6UFxLis1O4Zqaut8v8/alYd9TVepJENWg0ikZdK7PXPcimG1VgKYjwtNaGxR8ulLu4iKEuXCV70s3HpB4RfbHsIKPt2mO2g7/AOO9C8MtZvprP9p+lTArbw4k4psWyS9wi3ZC7Cl17Q2MxgtgTGugpptRVgUm3SHzXgoC7i3gxppoaqScxYiziPzSWQmCI6dxS0tZijSbDRwSldF4dIoXHXGCNlOsGiMLjkuLmDAil3bMij1atAej5b4/buNi7geRJOvrNEYniwuHCWbttFt2CgY9GUEZp9xv71s/M3w+tYg5goVu9ZZzJymcPeAvKxtgEyJ1MaCR61eE3dUQ1xYNxDj+Ie6/4RQtkEhVAUAdTA2G/TvXVGcPw111Jt2yVkj5wu0dJ1968pjfJ/8AgPhEviPh5i8v/Hr6GojH8qYizDNbbymRpI3nWt8vcRA1qBx/FA/aKTU2FoyHB8o4jEtculck+YRpJ9BVi4FyHcusXuyZ0ltDoI0Bq7YC/mMAwB2qUPElFUlPd54JSrwA8r8m28I2Zd+9W78eB1qo4rjcHQ1F4nmKOtU3UW2tl6ucUHembvHFjeKzjEcy+tRuI5kPQ0NZC6x2are4muX5poFuLdZgGspbmdu8xSRzSxoM4tvhBYwo1B+Mie9MXOKEnes2/wDOu2paKkcFxQnrS8oMYjA3Xl67mw1szOn9zUjUBydiQcHb26/eTU149bkVwjNn8mIu4JWG0UDe4ew13+5/SpLxa9z0DJpoT7RaOSUSDdT039f3mkq36xP+anGtKdwPtTV7hyNGkEbEUjk0D7iw8c68kcHpu/iJH2FP4nhTbqQT2JIn3MGvBwdiNWA16a/2FLvS5ulEIp4+7AL7aHMYA3PWPbc05bw5YAJLDcH3HWdqlcLwxUMySfWjRTOHQeZvkpPUeIjeFw+RQPv6nvTtdNdWolXAm+TqqPNeJzXlQf0ifqf9VbmNUTixL33YHrH20pTWusLGtIv+yyewdwFQJmAKRj+ELdHrUbwxiDP0qftXJiseNZFTGMicHaKdf4NetSVnKNdD212qycH5oW4VtkQ0az6VJXLAYEbzUBxHg2XzWxr6VeEsuldx5RRuOXiXZa2QGoni/BLd5SrrNB8B4qUlLp16E1YwQRW1hyxzQ3ITnBwdMxbG/DbEI7Cy5CSSB711bKbNdRt0/spRm3EGOU1A3DXV1LLoIhzhrGWrsU57murqGWIx2M71CY9zJ1NdXUOQSJD3XPc0Ozb11dRYhBCmlLXtdUs5DoNSeAO1dXUvk6GIm0ckt/8AEX6/vVjDGurq1YfFfwZmT5McB0p61XV1SUFClzpXV1QcNzTldXVxwgnWnFrq6uOF14d66uqDhF7Y1QifzD7mvK6k9b/i/sa0vyZJYXapa0dBXldWNjGswXbNcdq6upxdCpVuP/8AJVr4Mfyl9q6uqNB/mmXz/BB9dXV1bQk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6" name="Picture 6" descr="http://t0.gstatic.com/images?q=tbn:ANd9GcS0wlkOGJx1dTcnbvbGaWNMqncx5-UoSMgx52xZsBEvYDz07OZ7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913859" cy="5066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Тра</a:t>
            </a:r>
            <a:r>
              <a:rPr lang="ru-RU" b="1" i="1" dirty="0"/>
              <a:t>, </a:t>
            </a:r>
            <a:r>
              <a:rPr lang="ru-RU" b="1" i="1" dirty="0" err="1"/>
              <a:t>тра</a:t>
            </a:r>
            <a:r>
              <a:rPr lang="ru-RU" b="1" i="1" dirty="0"/>
              <a:t>, </a:t>
            </a:r>
            <a:r>
              <a:rPr lang="ru-RU" b="1" i="1" dirty="0" err="1"/>
              <a:t>тра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погуляли </a:t>
            </a:r>
            <a:r>
              <a:rPr lang="ru-RU" b="1" i="1" dirty="0"/>
              <a:t>до утра.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218" name="Picture 2" descr="http://t2.gstatic.com/images?q=tbn:ANd9GcRnU0nxcHYGcM4qXRyjMfCcCmzN83LuK54Z0lQwowPdD1-6VSa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7332238" cy="496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Тра</a:t>
            </a:r>
            <a:r>
              <a:rPr lang="ru-RU" b="1" i="1" dirty="0"/>
              <a:t>, </a:t>
            </a:r>
            <a:r>
              <a:rPr lang="ru-RU" b="1" i="1" dirty="0" err="1"/>
              <a:t>тра</a:t>
            </a:r>
            <a:r>
              <a:rPr lang="ru-RU" b="1" i="1" dirty="0"/>
              <a:t>, </a:t>
            </a:r>
            <a:r>
              <a:rPr lang="ru-RU" b="1" i="1" dirty="0" err="1"/>
              <a:t>тра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мы сидели у костра.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8194" name="Picture 2" descr="http://t1.gstatic.com/images?q=tbn:ANd9GcS3NV1Z18cbQj9cqsdI2TZdHlNZIBzL9C_AxvmdKdXrGp8YSoS8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85860"/>
            <a:ext cx="6936846" cy="5195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Тры</a:t>
            </a:r>
            <a:r>
              <a:rPr lang="ru-RU" b="1" i="1" dirty="0"/>
              <a:t>, </a:t>
            </a:r>
            <a:r>
              <a:rPr lang="ru-RU" b="1" i="1" dirty="0" err="1"/>
              <a:t>тры</a:t>
            </a:r>
            <a:r>
              <a:rPr lang="ru-RU" b="1" i="1" dirty="0"/>
              <a:t>, </a:t>
            </a:r>
            <a:r>
              <a:rPr lang="ru-RU" b="1" i="1" dirty="0" err="1"/>
              <a:t>тры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наши </a:t>
            </a:r>
            <a:r>
              <a:rPr lang="ru-RU" b="1" i="1" dirty="0"/>
              <a:t>мальчики быстры.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 descr="http://t2.gstatic.com/images?q=tbn:ANd9GcRxt_tz-wDxnQ1ufgP_evIk4GaB5bh5REahuFULiCiemQlTa0MK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308691"/>
            <a:ext cx="4000528" cy="5340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стоит летняя жара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70658" name="Picture 2" descr="http://t3.gstatic.com/images?q=tbn:ANd9GcRfEarw6KHqVxXUoYktSPnHMQYVVxYBNM2VbljUE1yiPoQ-uJ79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357298"/>
            <a:ext cx="7046204" cy="4688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Тры</a:t>
            </a:r>
            <a:r>
              <a:rPr lang="ru-RU" b="1" i="1" dirty="0"/>
              <a:t>, </a:t>
            </a:r>
            <a:r>
              <a:rPr lang="ru-RU" b="1" i="1" dirty="0" err="1"/>
              <a:t>тры</a:t>
            </a:r>
            <a:r>
              <a:rPr lang="ru-RU" b="1" i="1" dirty="0"/>
              <a:t>, </a:t>
            </a:r>
            <a:r>
              <a:rPr lang="ru-RU" b="1" i="1" dirty="0" err="1"/>
              <a:t>тры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зажигаются костры.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6148" name="Picture 4" descr="http://t0.gstatic.com/images?q=tbn:ANd9GcQ_hlhQtubLSwH1DAOJNhtEBkWPD_6K_Scot3qjqsIOBs828hoN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85860"/>
            <a:ext cx="7622001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Тры</a:t>
            </a:r>
            <a:r>
              <a:rPr lang="ru-RU" b="1" i="1" dirty="0"/>
              <a:t>, </a:t>
            </a:r>
            <a:r>
              <a:rPr lang="ru-RU" b="1" i="1" dirty="0" err="1"/>
              <a:t>тры</a:t>
            </a:r>
            <a:r>
              <a:rPr lang="ru-RU" b="1" i="1" dirty="0"/>
              <a:t>, </a:t>
            </a:r>
            <a:r>
              <a:rPr lang="ru-RU" b="1" i="1" dirty="0" err="1"/>
              <a:t>тры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топоры у нас остры.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5122" name="Picture 2" descr="http://t3.gstatic.com/images?q=tbn:ANd9GcR_5OotdT_BCvV6KMH76uKvy11mjUGb0skzXkFRvKTPSLHQ-ih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7150793" cy="5356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Бры</a:t>
            </a:r>
            <a:r>
              <a:rPr lang="ru-RU" b="1" i="1" dirty="0"/>
              <a:t>, </a:t>
            </a:r>
            <a:r>
              <a:rPr lang="ru-RU" b="1" i="1" dirty="0" err="1"/>
              <a:t>бры</a:t>
            </a:r>
            <a:r>
              <a:rPr lang="ru-RU" b="1" i="1" dirty="0"/>
              <a:t>, </a:t>
            </a:r>
            <a:r>
              <a:rPr lang="ru-RU" b="1" i="1" dirty="0" err="1"/>
              <a:t>бры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дружные </a:t>
            </a:r>
            <a:r>
              <a:rPr lang="ru-RU" b="1" i="1" dirty="0"/>
              <a:t>бобры.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http://t0.gstatic.com/images?q=tbn:ANd9GcSPEmY6etS12rsLET5T878FgJ5R1nBRD_mIiAg1ap4Zn1iO_7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285860"/>
            <a:ext cx="6447806" cy="52098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Тро</a:t>
            </a:r>
            <a:r>
              <a:rPr lang="ru-RU" b="1" i="1" dirty="0"/>
              <a:t>, </a:t>
            </a:r>
            <a:r>
              <a:rPr lang="ru-RU" b="1" i="1" dirty="0" err="1"/>
              <a:t>тро</a:t>
            </a:r>
            <a:r>
              <a:rPr lang="ru-RU" b="1" i="1" dirty="0"/>
              <a:t>, </a:t>
            </a:r>
            <a:r>
              <a:rPr lang="ru-RU" b="1" i="1" dirty="0" err="1"/>
              <a:t>тро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мы поедем на метро.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074" name="AutoShape 2" descr="data:image/jpeg;base64,/9j/4AAQSkZJRgABAQAAAQABAAD/2wCEAAkGBhMSEBQUExQWFRUVGRcYGBgYGRgYGBoYFxcVFxUWFRcYHCYeFxkjGRUUHy8gIycpLCwsFR4xNTAqNSYrLCkBCQoKDgwOGg8PGikkHyQtLCwsLCkpLCwpKSwsKSwsLCkpKSksKSwsLCwsKSwpLCwpLCwsKSwsKSwsLCwsLCwsKf/AABEIALgBEgMBIgACEQEDEQH/xAAbAAACAgMBAAAAAAAAAAAAAAAEBQMGAAECB//EAEgQAAECBAMEBwUEBgkDBQAAAAECEQADBCEFEjEiQVFhBhNxgZGhsTJCwdHwI1Jy4RQzYoKisgcVJDRDU5LC8WNz0haDhJOz/8QAGgEAAgMBAQAAAAAAAAAAAAAAAgMAAQQFBv/EACwRAAICAQMDAwMDBQAAAAAAAAABAhEDEiExE0FRBDJhInGBI0OhFDPB0fD/2gAMAwEAAhEDEQA/APJpZguTOI0LQIiJ0QJC04V01qZTDPnTwXteeo8Yt+Gf0hyF2nIMs8RtJ+YjyxMTImRaYLR7xQ4hLmh5UxKxyLn5iC7EbQ+IjwinrVJIKSUkbwSD4iLRhX9IVRLYLImj9r2v9Qv4vBWCeniS3slhwNx8x3RwuWNSCk/eT8W+MIMM6fU0yy3lK53T/qHxEWSRUJWMyFJWOKSCPEWiyxRX9GpU0qWUJK1AjrUgZw9nY7Ki1uwkRTcX6GTRMmLH2qMrA7XWpZgnZs7d4ygx6SZQ3bJ5W8RoY4WDopIUOIsfD5GAljTDU2ih9CsfqKadNQhPXDPLCpai08kbIKd1iQDyIi9YN0rkTaKcnOlMwJqFGWqyg6lkC+pu1oiVQy1F2SvQqBsogAjKpQYsxOvGAV9FZP6FMl5s0xImqlpmJCSlSzmOQputVmBJPZAU4hqSZbq+cCqkALfap/8AxmK9IRYzMf8AT7H9Sjs/us5m8YpkjpNVUs2SmZmmCWtJCJjBQV1LEdZ7LBK7B96baw8ldJZNTKrVBWVSpQKUK2VbFKsEgcM2naIFytBJFb6QdE09aV0xEpQlCYQ5CSc2Vh92w8Ya4H01mSZgp69BQsMy1bwdC+ihzEQdIKaYqfLQkskoAJ4HOvqweIKgO9oanAk1MqdJnkKmU6ZUoq1IPWTCFIVr7K0jTVO+FJWHwWQTBsrSpw1mOyoFtW9d0EyKx+cefqXVYYtYS9RTBakX9tIQkLJYbgFG/KHOH4jKrTmRMJsLEgKHHTWJqaKpMttRVAgbSRd7kDTvjibiCSGVNB8PhCiowpLDKSC4vr3Eboil0+5hFuTJSGhxGSPf8AflAs/GpI+8e4/GD8NwwTAXCB2JD+cbq6IpJSCntCUA+kXTqythHO6QSvuqPgPjAK8dSNJRHeB8Ib1tK6WUoeXjCnEKVJRZQcaXcxVslHAx43yytNbnztGxjc4kASk3sNfnAFOtj+IMYKlhG8+sWmwKGEqbWK0QgdpT8VR0uTVsduWlixcpG4G3jG6DqypIUFlLh2So/CH2NJldWyJZUrdkSbdtuG4wa4IVKpNQkEmejuL+iYVLM+YB9qb8zvhxVy1AEmSsAcQ3rEMhyQ0si4uWgGXSKdiMlfWM2cJDFWUEZruFF3744RIUzukD8NtOfhDXEJAOfIGC5ij3BLB+28Cppzq4ff8Ad8OMZJKmMqybApa1T5aWs40YPY6Ac/hFiqaQ9YQXDNAXRGoRTz5boKypSmUEnKGQdVaA8ucOsVxDrKhamZ2YdgEPhFaQXyA/oZ+gIyCHPCMg6K3PD5ODrUbDxhlI6NqOqm7BD+TTwSmXHRWJGB5pCen6LJOqlHwEMJXRWUNXPeYYS1xJmMF0YgdaQGno/IH+GD3q+cSHBpH+UnuKh8YIMwxJImF3Z4vpInWYGnA5O5BH7yvnDDDsNTLOZBmI5oWR4u4gmqrutW6gEMNEhhbQNz4x1IlJULzUp3sc2vDSL6SROo33GlPjik2Wc/Oz+IAB8IaScSQWuUk3Y6MYrGRjqD2GCaaoQLEHwB7dYt401sSORp7ss5AOofmPgdfCOS7ahQ4H5/OFUypQlLy1so7g4Y80qd+0HujUrFZlsyQobyA5HPZhPSfYd1UuSfEsKlT05ZgtqArcWZ0qGhirYh0EKUrMtWaxypmBy4lqCQmYGu5DOwG8FhFvpsRlrHtgHelVvNmMSpIPsqYcNR4QmePyhscnhnmM7Ep0kqlz0qLoy7Z2gApRSpCtFMraflbdFuoekcpaVplkglMlwotMKutmKUVE3UdtJfmIb1tAiYkpmIBB5Onw1T2iKriXQgElclWXRhdSAxJDKG2gXVx1hGlrgcpJlnrMzrcv9rU3/wDjp8Yqn9RlUwzKZXVTEpCmAZCskhKy4GhPHnEJxqqphlnIKkfaEKJdyqXlLLD5rbiBprDToxVIqFzBKLnql20L9QlG0DzBha5GXsMMM6VsvqKtBlThYXGVbFjlVoQ8NZlKVKVYpN2vod0V3pRSqVOmInJSUFawgPtAgTFpWCLgE5xu9m8D4didRSyyuY82mCinO+2hiwzDeLgOIhRYcLqlylALWM5fQs4EPqaaFq/VOT2HzMeZYL0sUqvKagpCVj7MAjK7snKQC7gnhePSqeqUhQICPEmLWxGEz5WRIBkpzNqWv3gQlr6EqWFZQmzED8ofS502cq2S3bbzgWrkTQTdA/dPzgmrBRUKyiKVsAb3HbDOQCtjlawe2/QwRViaAdtL7hl184ATWzmsu/4U9+6KWxGWOjVNAAzcBu7IYVtLMSl+sudbARVaarqCf1iu4D4CG+J0U1MpKjULJLWsBcbjDE9gRdiUuYqxJIhTOrOrRMJN8rDtNh6x1VJXvmLP7x+EV3HMLWlQUXysGe5Ju9zw58YTOdINKyWXNeWCCLKI8hEC5bm5bsjVHKHUhifbP8qfnEiZZd3HbpGeW+4xbIfdHA7JJISVF/Aaw/wrC5c2bMB91iLPra/huMLsElpNIost8xOYJOTVPvRNhVb1a5oTd8qR2nNrwDMY2Y0kkJk2WD/0/K+8PD843Apqh95MZD9gNxDh/wDRmSPtJhT2JH/laO6/+jsIIyKUpO8kpDd2UxdUY3IOk2X/AKhA9X0mpkDampPIX9ILXIDRHwIqP+jeQzrKz2Kb0AiiYnSdVOWgaJUpI7AogR6cOm9I1pndlV8o8y6Q14XNUoFnJPiXhuOUr3E5ox07FSp+lRE9SJiUhL5WI2mzAEg8QHi5Tpgkqy5ZaxZQIJIY6XB0s7c4pWLUaZk0zAhphuS+wVb1ZeJ1Z2eDaH7OWATff2xMKlqeomeUNCUS0yJ8hSnmJUkF/ZuOQY3+hEyaOUv2Jl+GVfqHEVkVg4jxEEUuKhBd096m77RsoxJ+UMVoY74xMyBU4qjVwT+OO5ValR1Sw4EfExZTGKkFAB1C3Y9mrd8GU+IKlEEAjeSkqSTuZ4Wz1g5WIsOIgiZVfZus5ruN7APmv4RbVrcHU09hgcQlzCc413kAq03KSE301EZKXl9lTA7lAKHcWcQpFXMUQRKzZt1tO+O11yUllomSz2Fte8eELpDrfI+kVZFzcb8pzd/LvgiVPQs7JvbSxv69kJKSou8uYhTcSUnxGnjBs6elTCYg5t5dKu02ZXmYRPEmOhlaDZ1MCCFB3sbMT2g2VFeqOhMorzylKkqY2Ra7W2ToH1y+EHylX2FktuU//I84PTMUQNglO8g525kAOB3RnlhNEM1lQxPFJ9PNUJ4M+WHSJ2VlEELNy5baWSyrwNjeJy5mHJyL/wAdRUnMHCSl07PAFovWaWtPtJU+53PYR7QiuYv0IlLdUv7JX7LZT2jT0jO4ND1NMrvRYrlK62XlOUEssApLNmCXDpUxf6ePTMFxqTWJLe0zKlmyknf2jmI83QmbRpmImygUrGXrE3CdoF293QXiFVWUL6ySvKUpBSoFnuAQCNewwv7hntFJOQg+0E7t/hDEVCFBgtRPLN8I836NdN0T2l1DImFgFe4vl+yo25RcaJ5R1UHtYP6wxMBokrJyHvmJHFKj8IQqMpKycyg7lsp36iLPUYahacycx4ubkwhr8PAHsqtexERonYhp8cpQWBUT+EwZUdKKMpyhK3H7B9YGomOksq5uId1FKOpSoSRm3h7t2tBIrcqtbi8g+ymY/NLD1gHF6kTEpcOBpwuIm6Q1i5aSpMrkd7ZgQ5tpEGJycktOty38MZsr7IbD5A0oHVpADbSnP7qflHaqcAGxJ5nVzygyRSFUmWQHZcxz2CXaBpqDcuLW1sGF37oijsXYwpJs2XIQhRGRbqABB1Nn520gZNQpMxbBIdteQAgfBwpdUJfusVE8Ht6mDMTp8sxQF9PQGHdrQr7kBnKPvDzjIEXUEEjKfrvjIGy7EiMQA/xB4iOv0wL0W/YRFcMte6XK8T8o7kqL7SEht6Hcc+cdBZoWYnjnQ9XKB3nxgSslS0JzLVlA3klonkrJEVvF0KqKoy/clAW4qN3P1uh+Saxx1CMcXklpsJTVSF+wVr5plzCPERsS0HRE7/6lwxw+UJcoAlmD6cb7oln1pCMyCk6ajmBHOfrJ3skbV6aHyJxSAf4U5WptLVvu21Gpag7dROf8AhnLxVahaZIf7pUUq8w0LJnSOZK2SkPxsX5u94JepyfBf9NALp1SycpSpKuC0ZfA74aSqNDAsNYr46TrmDIpAKTyDjmk7jD7C52ZAu5BIPaLRu9Pmc9pcmP1GDRuic0CPut3mJJOHpexUOxXOJhHcuxjZRhvcq+J9PJqKhQlhGRBKQ4cnKWJ14iGFB/SStSVZpYKUsCQ4LK1ISeyKEueOvIckFagXSAzqNwRFuw/D0sUgagd93v9b45rnKnJPg6eiKai1yXVSpUxIVlSXAIOhLh9RpERlADZWtPAPmHgqF+FFpKBwDQXmjao7WYXLejqXUTAbhK/4fyhhS4uEqGZKwBu1APc/pAiOjlRUIzy0KUkEh0rCS/IEh4VSpM3OEoWtwDslOY5goghmzPY+EKk4vYbFSW5eJBp5zFK0F9Qp0rDftB/QQVPpSm6S77lm1uCkad7x57T4soVHUTZaC4LKAIIUi5BSdDfjD9E3OoIldYFKIAALg8sqnEIcUaYzHtQjKPtJZbeQMw8r+W+ENb0OkzgVSVZCfu+yW1zJ09Ik/TKmRZTpa7HMm2jsp0s9oNR0gEwgrlX+8kFJ7ig3hEoxY9Sa5KFiXR6dTvmS6XG0HKbeae+3OHfRrpsqTllziZkoAMdVo4gfeTF0p5yZgOVT8lDjxUl/MQoxfoTKmOUjqlXulik9uW3oYU8bXAammWzCsXzALQvrJatGb6BgrE6dRGZKjlO61o8pNBW0KlKTtSz7WW6CAzZk6jt9Ys3R7pfNmhYljM4LyyUOj9pLtmH0WgfhhfI4plKCyFKUe9IHrD2om/Yp9rtzAeb3irT6CpTlUtK1OHcKl+GsGYhVThTpSZbNmV7aMxSnUtm0DxadInIoxM9Zn1YAPmIL7Qa/a8DdJR9kkB36xXhljKZRFISo3XtX1DrcDwaAcdmKIQH1UonwGkZnuOWwVNqJkuVKQxfbJBZ2IlsfKIZSt6rcX/KI66qWvIpZA9oa7gEj5R3LrRcOCCPTdpGhVwIm2uBhhGJhBmMlJzJbMRtBuB+t0RLBUSouzs9twGnlAia8gLCRZbB2DgBtN40geXVEHXSIppPcji2tg4yB91fgPnGRGMQVGoZqxi9Myh57RGlXrC/9JyLygk8X3djx2msAjK0xyH9ErYEJpKyKqe33k+DaQ2wralpbePnCmR/e5/7voI6Pqn+ivwYfTqsr/IdMUSCEhnBGvHujc6Vkk7RG71ER183JJWpNlAa94hRRSqidL21EDM7r4DRhqY56i5G/ZDKnoUtZF+NoArqYlaUk689IZU68uy6lc2aOZmHpKs5Cn3EKDcwRlPrBRhLdDJTitwSnpZQNxoCS3Joc4UsdQSnRSlEcfat5QqIAbtIL8CAGtBuG1A6vL91S0juUfhGj0VqbUjN62nBNDHrTx84NoJjjvis1JPXi5YpcNpYh3ixYX7Hf8o68Xbo5WRVE82xKQRMU4tmLFm3mL1hRYZuAT8vjFFxKlAmKJX7xYPzMXilmhMlRIfZS3aSGPcbxzIe2Z0MruUCwopkIdKpgSU8Qq/MZAQ2/vjRKP8AMT/EPhA1GrYESFcdKF6UcubWpl46NYouXSpCBnGZZJSM3Cx0Ywr6Gzc+KzFKDEmeW4HOp/j4wHh6B1AKkqIzKDiw3WJYxroZPy4moj/rfzrjmSf1zOnH2RF/TCQDjSsrOX4C+RAuTDPAKw09QiYtLpDvlZR2kkCwMJelU4KxRahex/lRHNBNaYDoWVp+Ewz9q/gX+7XyejV3SmnmpUhYUEqSPaQrXM7aXGkUOklGXLmJQVCWgTlINxZJWpIezaNbSLZMrkLAAd0sNX1D90UWpnAGf/73qqMGOdybXg2ZY/Sk/I8w+oWJ8yTMUpSQZWUv7AVLBVc3NzvMRVWKzqdSilTgMUsp3SQ5zasReF82eoz5qg7PKzM7fqpftbvGMx2eQbEBOVFnbaKTfK/m0aJTbml8CYwjGLa8ljn9KFoy9YkKdOypmN3LOOzeN8LKzEKRf2qEiXPD+yxSbFJzCzl3vCbpDiKkiVtXYk6lzt7T7/ziozcWmDRz7Wv4nhOptD0tz1Clx5ZplJJC022urSSg/eYKs45NAoxBM5MmQqYHQVqS6XzBWoUc3AaR51RYrMzApJB0sWg01c+Wy1kDKSmWwGjZlGwuHVqYiUm9i24xTbZe1KyScgUFgNdNgdp35at3QHilW2S4e+8co8+xbputky0hk2Kne5d2B4M0BzulapjEslgBsjhvc3hXTnewxOLW7LzMxpcxQGVwNe9vgPOGEidvsOT+PnHnVPiSSCRMuxKgXc23QXgvShSjcuz689Iml9wXXYvhn7QIJs+kYmmUt1BPmB3xXKPFjMqlh3QEBu05T8YtEuoaWBxAMB9w5LTRFmI3ecbjoTOUZFFHnudK0IyyghSXKlZlErc2cGyQOUcJlDUkRBPqA9jES57CNCg+wKku5apExKKVCkh5hIAJ0SHO0kbzbzhRLX/a5/4UnwAiTCaoqQhO5IPmYGV/e544y/gI1ZN8LfyZY7Zq+A+TM6wHhzDQZL0gHDk9WgAxtdUSthoGi8cdKCk22FVVKCku8cYUpPVlI3R0tshcwBhk5pixu+iIYwex3Uhkq5GOMHqQoDiVLJHeTHUwuSOcQYXNX1agktlKgDYtd945wjBtkYeffGhzPTdB5keI/KGlCdnvhDg0icV/arzgA2b6EWOWgCwtHVg296OTkaWxQ8WwJP2iwohSSSEsTmJUCp1PsgDtiySlfYn8KPURT8T6Qr6yYkpHtKG/iRFsQr+z/uo9UxzY3pnZ0Je6H/dixTZIQcqdAzPzAPxjEylHQE9xgfDpy+qTtEOL6P4m8SqS+pJ7ST8Y6UPajmTrU/uPsKlKEspXmSnXSza2Is9hYseDwF0WqEy8RWbKA60AnT9Yu8KwiYpQT1iZcoXGZWVOchTkAXWWawBgShIQvbVuIcAl3mTGIFix5xy5R+vJ+TqRf0Q/AdjpQcTUQNgh2QwtlR7L2EanT5abpQrfdSgdx3BIHnAdQAKpGVyCgta7BKNRdoZ08tIWlUwHKC5ZQQdCzKItdt0Nr9GvgX+7+Q3AetXMYy1IFyM1jpqSpiYS1mdpyXOs2w0spR3a9sMKnpTKkuJCEIUXdQzTF98yZ8BFeq8VUtKxlAzO51Vx1jFjx6W38GycrSQxlJ6yZOyqDJUhyWYfZo9oPyNoH6V1qQnOghSnQlgCEtoTm3nxhNgUsdbUkv7YDDsgjH/1QGm2i3Yoaw9xWpMUu6N9JcSUTKDBISSBqSwSpgTFaqJ9h+95nfD3HSmYnZUMyS7doI8IrdUkAXd+P5Qm1wOoN6P7SzFnxSgmTFSro6oDT382078E2SIQdFJFioaKLeEehKpmQl03aIm1ugWr2Z5509wXImUtLZS6SAGvZm7hFQqCQQNLDluj1bpRTmZLQAl8q0q7g/ziqdMMHGdK0BgU7TaOBrEjkp0w62KihZBeHGClIQvMLqbL2g/nCuXTEqA5xdcJwhGTNqQ1ixDv5RMs0kSC3JMJoyiYqaRZaEMxfeQe9keYi1088ZRpoNH4B3fm8DdW8lH1xjZmgJAG76sIzSYxMAXXT3LSrPba3bt8bgh+XkYyA3D1Ioq1tu8ogWoncYeV+KqmKUVSA5u5St78SDc8zC1FOVHQnllPxjo0zJaGGBGwB4H1jmotVrPGV9ekF0VMUKAOrX7S8ZishSVJmpDgWV2fK58IdobwtLyIc0syfwdUNUlaADoYlTQCXzB3wgAKSyVbCvZVqwO4jlDqhr0hGVSgSBzv2OIQ8jo1KCsKEk9WpQBy7zuDaxBLwKbKmKWsAJ2S7je4A11sYYGm/sptqUnT3SkeTrg7pIciFqIsZksjmESyLcnMUsrbK0FQmVeWYRzg7AaZ0TLNtn0TC5aAV5zb3t9uF+MWPA6YplOdVEqvrfR+bRqwLVO0Z/VJwhTCqOlyl4NTEaYkjpLY5D3PI8QD1EwAf4i/5jF/TaSx4IH8SYrE/EZcuomHqnUFqvm35jdmhrhWNmevKUBIGU6v76Rw5xzpR0wl8nU3lKNLgtWGqeUk8RBJivYdjqESiGulSxc/tK3C/mIin9JVmyPIMPz7yY0RypRSRleFuTY+rMblyU5JiQVEuNly3C+lxxhGOkBMwlCWsPav7xOgtvMLZy1TCCs6fXdHVKkBZ7B6wHSe8uLHqS2jzRBKr5wrkqCrgFn0YMdNOMPJypkwutRUfrduhClTVyLPZVuNuIiyVcwrFk5EgAncnTUk/FzATjGOw2LbQDkAN79nxOnhHcxRyHcG8fiYjMwDS54/IfPwgarqbMMy1GwCb34c4RIYjvBqjKqpJUwMwOzZjsiw3+g9I1UTzOUZaQbMSfdSd2c6lW/KO9hAFDTzZkxaQoAFTrWm4SbDKg71213Pxi24fhyEJSkDKkbt/Mk7yeMKyTXbkKMdwaVg4SgBINzcnVRPvKO/0EKcTwtRFgGGrb7s8XbE1hMoAdndAFdIy0pO8h/C8ZuWOQr6N4OQAAbP6mLzPpiJaX4WhH0YluAeN4smLLbKOUNXAPIjqpQIivdIZP2Z7Du5RYp6oQY+djxhUgkyhTKMguCxAHmWh7h1FUFJyzAATfZBeBVS8yFE8LeLw/wC8oPreKk9gh5JlKTTSsxcsxIDOeyF/wCkBi/E7r24Q6m/qEdpitlbEnf2+cLyclxQd+kftJ84yFBmnn5fOMgLCoriahY0UrxMTysWUAys6ufWFPkxjWW0aEkHdHoek/JzNS8BM3Fj1ZWkZSGG0c/a5LO7xlJ0omb0oJ7xA8yQDLUOJHwiGjw9LnWFYoSTlXkbNQlV+BqahCzmXJlE8ioekSZpH+QnumLEDpoBxjZoecN6cvASUEq/2Emrki3UluU5XxiRFdIt9nMDf9R/UwnnU99fOMFKeMX0n4Ftx7P+R+irp82YoWpQ0KlpLc7qaJ1dJJYLZVvyKCPHNFXVKPGIxTK1glGceEKmoS5f8lvm9IUJD5Fl/wBqX8CYhPSnTLLSOalFXkAB5xWv0RSrfL5QdTYQd/rBVkYpxxoX19MhU1Sh7xc7rm5tdrvBmA0oE23AfzJMQ1VOpKjmBD6OGcaOOItBOFKYqPAf7kxWSK6bChJ6kcJpAFKfepR8SYKRJtwHE2HjBOIVQVNWoIAc2BJUBYaD6aApk0qLkufrQbu6G40lFUKnbbNrA3F+5vB9YylBMw/hHrGihtY3TzQJh/Cn1gMjdDYIHSGxBLpzBlFnIcEcRDqtqSoDMyUjQAMkfhTqpXO5O8wmmzf7YlbOAgg7hcFvOJKyttnWq2jgDd7stOhPE6DUubHPJWx8TirrWBawGpJ/mI07B5wPQyplQXBKJWhVopf7I+6ns841Q4cqpIXMGWSCcqH9o8SdTzVv3MItlHSmwYDcANwjDlyVsh8Y+TMOosqQEjKlOgEOJCLOdB58BBVDTgBoirJ7kJHsjT5xkY1ElZKExIHFoi6QoaWlI3pKR4CGFMg5Xa+6BcZLhI4QxcEJOjspjlGiQB4Q4xSSSx5NCbo6GdiXtDLEKohwX8oPsChPPTCbGUZpbAQ2nL5wBUEwqVhKimV6MqUpGlwe6LHhMtpKOLP43gGrpMy7jy5NB9GCEhPDjA2FsH1WKJSmUklnJ+EIBPdxs3PkYZYzhwVLSfrtijLwCbqF27x3GJpT5ZEx8uepyyv4RGRXP6lnfe8zGROnHyFqfgYjSOkKiKWqw7BHaVR6FHLZM+wvu+EQSJoBJdu0GJpZ2V9kQS4DF7pff/AeR/TEOl1Q4iO1TCrRSfGB5cuDJNK+6NAlyZB+iHl4iOxQq4QdLw593lEv9WcoKwBecLmM+RTcWMcpo1DVJ8DB6qQjj4mIeo4v4n5xE2VRNTUKgHKSH4wT1Te0QO9z4CBJahofifWOlzUiJuA0CYtPJlBJLhMxeXlmCXvq1hbtgTDpjZ/w/wC5MD4hPzJP/cI/hER4UHKxvKD6pjNk/tyNUV9SGs8OtbkAA6nsGnE8hHHWt7Ibmfa7tyfWOJynWo8T8BG7J9rX7o17z7vrDYexfYVL3M5K4EnVOVZce6Ld58Ikqaw2AAfcw0F9N5Lk3LmBJ01Mkurbm7kbk818/wBnxhGWajyNxxsgnzVBYmLFmIAfK/INfLz7nhjhmDqnETZ75WAQhmcDS3up5b47wjAypfW1DqUbhJ8ioeiYt1PJfa8OUc/Jnb2RqjCjinpEgOdeA3coa0VOG5xuTTPciCQjKM2/cOcZgzapwSMo1OvygdUt1RGXe9/rsg+llPduztOkUgguWWT2W+vKE2IzntxLeGvr5Q3mzghADaa6XO+EE4uvsF+03PmYIpjbCpjCJa2a6j2fOA6JbRupmuo90QnYGmmA5xgiYYGmKiMEEnCOkJjahG0mBaLsLn3lxXp8opLjQ6xYSodWRC6YAYBhpizKOUZBBox9CMitKC1sq0mZsjsHpHSZkByVbI7BEyTHoYcHOaGuHyc4mXuEkgM78g0QoSxYpY9scYfWGVMChfiOIaDDMClk8+L+e+Bham/kuW8SanSDuV5Q4pKYE7/CBaVI4RYMJkOqHNiaD8MwEr0BPdDU9FG1cd0eh4Bh6ZUlDC5AJO+9284Nn06VDaAMY36h2aViSPE8Twrq3eENRS31HiIv/SenAUpoolakPGqLbM8lQvqZQAupGvF/SB15BvUo8hlT4m/lEs4QMqHKxTQrrDsq/wC4f5RGsKmEFZGuRQvzIER181kqsbTf9kcYVUgqUNNk+ojHkktMlZrhF2mNZ87KpQGr67xYWHA84HQXdu0k6Dmo/RjiYQCra2QoizOq/u8bb4En1JUyUjfspHHieJ5xog0sab8CZRubMqq0pV9kS5tmIv2pG4mw3m0M8GwQIIXMuvUDhzPFXpE2F4SEbSmKz4J5DnzhxJTHIz5k5PSbYRaW5PIk3g+U5OXdvgWRDPDkEqZoyDA6VJURwAgaoWVK1sNPoQwqZlsqe/5QEsQRKBku/wCcM5C7dl7nfugRMr8/l3loIAYbn39v1buiIsyqmW+tBeE0suSeJg2umMkjjb4mAkaCLfAPcLkLjal3PdEMsxsqvpFIjMWYHXEs2dbcPrnEBW+kWCcKTHOWMUqOc8QhO9mgNUEBcRExTRadEMZEuaNQAZ53IXsiCEGFSSYnkLMdaOauxncBvKJcNDWilKP5gQoo5hcb/CHEtav+IfGerdCpwrkayFNwh5hNQxGkViTMMMaeraGCz27o90jlrlpSpQSpIa+h4XibF+kUtCCEqClHhujx+kxkpIIYtxuO8b46mYyTvhHQWqx3V2GeOYjmJLxVaqcl/aPgY7q6998KZ068aUqEN2TVE1DWKifwt6mBV1jNlSAeKto9w0ERTJt4iYqLAOYYhbOJ9Igi5fNtHUMq4132v3wTKoKanR1s8MPclj9ZN7AfYRxUe4GAU44JKw0tMxY0CroB3KI0V2aQCpU2onFSlGZNXcqOg+QH/Ect49Um3xZvUqijmZOVMWSEAFR2UJ0SNwh7hWGCWHN1nU8OQ5RNh2DplDV1HVXwHAQxkyHhGbNa0x4DhCt3ycypcEIRE6JDCOSi8ZBhJLN4fSvspfM+sBYVRe+e7h2xDNrusmfsiw+cUt2QcSpbi+usRLQHjuRM2YxTEw0ExCdPH5RxMmCOc7QNOX5/Xo8CEQVkxyB9X0iOOSvMp4kaLkCjExGs3MSRDNXcwJb4MVEK1R0VREoQQBp40FRyTGiqIQlSY4UqNKVEeYCLKOs0ZEfWiMiqJbPOpKQwguUjheNxkdNRTiLbaYXLTyglCoyMhkIpcEm7Cpc9t58YJl1h4mMjIehLJBXnj5CN/wBYnl4RkZBULsjViA3oSe9Q74jqa9Cjsygn99R9RGoyCUSEM2uDMJaQeJKiYGnVqilirZ4AADvA1741GQSQPcCkUqpq2QODq3AfW6LNQUSZacqe87yecZGRxfVZJOTj2OhjikrCkvBUgxkZGIaFIVugqhpCtV9Br8oyMgWQlxmsyp6tNidW3Dh3wDSmNRkUgxxJIZmaO1AX/PTf9c4yMhlgkaoEqDY/WsZGRFyU+AeQNTEjxkZFy5KXBkQLFzGRkCuSPghWI5JjIyDAIiY0YyMiEI1KiJaoyMi0URvGRkZFl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://t1.gstatic.com/images?q=tbn:ANd9GcTp0bytp1EwC8jSse43ycorlfJXZWb-3tcdLmdJzKNmZ0w_Z0eY0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929486" cy="5190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Дро</a:t>
            </a:r>
            <a:r>
              <a:rPr lang="ru-RU" b="1" i="1" dirty="0"/>
              <a:t>, </a:t>
            </a:r>
            <a:r>
              <a:rPr lang="ru-RU" b="1" i="1" dirty="0" err="1"/>
              <a:t>дро</a:t>
            </a:r>
            <a:r>
              <a:rPr lang="ru-RU" b="1" i="1" dirty="0"/>
              <a:t>, </a:t>
            </a:r>
            <a:r>
              <a:rPr lang="ru-RU" b="1" i="1" dirty="0" err="1"/>
              <a:t>дро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у нас красивое ведро.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2050" name="Picture 2" descr="http://t2.gstatic.com/images?q=tbn:ANd9GcQhUB9GDzS7vmlsaVofxjBAV2mg_6IeJ70zMHFBYi7JO-_G0W2F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626243" cy="5101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Бро</a:t>
            </a:r>
            <a:r>
              <a:rPr lang="ru-RU" b="1" i="1" dirty="0"/>
              <a:t>, </a:t>
            </a:r>
            <a:r>
              <a:rPr lang="ru-RU" b="1" i="1" dirty="0" err="1"/>
              <a:t>бро</a:t>
            </a:r>
            <a:r>
              <a:rPr lang="ru-RU" b="1" i="1" dirty="0"/>
              <a:t>, </a:t>
            </a:r>
            <a:r>
              <a:rPr lang="ru-RU" b="1" i="1" dirty="0" err="1"/>
              <a:t>бро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охраняет пёс добро.</a:t>
            </a:r>
            <a:br>
              <a:rPr lang="ru-RU" b="1" i="1" dirty="0"/>
            </a:br>
            <a:endParaRPr lang="ru-RU" b="1" i="1" dirty="0"/>
          </a:p>
        </p:txBody>
      </p:sp>
      <p:pic>
        <p:nvPicPr>
          <p:cNvPr id="1026" name="Picture 2" descr="http://t0.gstatic.com/images?q=tbn:ANd9GcSZSgrKUt3VCxmM0GnSXYKzFRzSEYI1D5A4vcoBXxgmGbxfNR0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285860"/>
            <a:ext cx="5072098" cy="5374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МОЛОДЕЦ!!!!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это </a:t>
            </a:r>
            <a:r>
              <a:rPr lang="ru-RU" b="1" i="1" dirty="0"/>
              <a:t>наша детвора.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9634" name="Picture 2" descr="http://t0.gstatic.com/images?q=tbn:ANd9GcRAG7NcgfbQyz8zw3olMkZgAwBHEz1D9o7HSAvMKU3Id698MGpdF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457025" cy="4214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Ра, </a:t>
            </a:r>
            <a:r>
              <a:rPr lang="ru-RU" b="1" i="1" dirty="0" err="1"/>
              <a:t>ра</a:t>
            </a:r>
            <a:r>
              <a:rPr lang="ru-RU" b="1" i="1" dirty="0"/>
              <a:t>, </a:t>
            </a:r>
            <a:r>
              <a:rPr lang="ru-RU" b="1" i="1" dirty="0" err="1"/>
              <a:t>ра</a:t>
            </a:r>
            <a:r>
              <a:rPr lang="ru-RU" b="1" i="1" dirty="0"/>
              <a:t> </a:t>
            </a:r>
            <a:r>
              <a:rPr lang="ru-RU" b="1" i="1" dirty="0" smtClean="0"/>
              <a:t>—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убежали со двора.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8612" name="Picture 4" descr="http://t3.gstatic.com/images?q=tbn:ANd9GcQ5-mdeJX11QlgO-hBZ5u8nE78LZ_8afCVHSwcjYFA59-oGIu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85860"/>
            <a:ext cx="6215106" cy="5272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162</TotalTime>
  <Words>498</Words>
  <Application>Microsoft Office PowerPoint</Application>
  <PresentationFormat>Экран (4:3)</PresentationFormat>
  <Paragraphs>76</Paragraphs>
  <Slides>76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76</vt:i4>
      </vt:variant>
    </vt:vector>
  </HeadingPairs>
  <TitlesOfParts>
    <vt:vector size="77" baseType="lpstr">
      <vt:lpstr>Яркая</vt:lpstr>
      <vt:lpstr>Автоматизация звука Р в чистоговорках</vt:lpstr>
      <vt:lpstr>Ра, ра, ра — тонкая кора.</vt:lpstr>
      <vt:lpstr>Ра, ра, ра — весенняя пора. </vt:lpstr>
      <vt:lpstr>Ра, ра, ра — весёлое «ура». </vt:lpstr>
      <vt:lpstr>Ра, ра, ра —  вот высокая гора. </vt:lpstr>
      <vt:lpstr>Ра, ра, ра —  мы ловили комара. </vt:lpstr>
      <vt:lpstr>Ра, ра, ра —  стоит летняя жара. </vt:lpstr>
      <vt:lpstr>Ра, ра, ра —  это наша детвора. </vt:lpstr>
      <vt:lpstr>Ра, ра, ра —  убежали со двора. </vt:lpstr>
      <vt:lpstr>Ра, ра, ра —  мне домой идти пора. </vt:lpstr>
      <vt:lpstr>Ры, ры, ры — налетели комары. </vt:lpstr>
      <vt:lpstr>Ры, ры, ры —  наточили топоры. </vt:lpstr>
      <vt:lpstr>Ры, ры, ры —  сидит ёжик у норы. </vt:lpstr>
      <vt:lpstr>Ры, ры, ры —  у нас синие шары. </vt:lpstr>
      <vt:lpstr>Ры, ры, ры —  добежали до горы.</vt:lpstr>
      <vt:lpstr>Ры, ры, ры —  зелёные дворы. </vt:lpstr>
      <vt:lpstr>Ры, ры, ры — не люблю жары. </vt:lpstr>
      <vt:lpstr>Ры, ры, ры — лось поел коры. </vt:lpstr>
      <vt:lpstr>Ро, ро, ро —  позвонили мы в бюро. </vt:lpstr>
      <vt:lpstr>Рок, рок, рок —  покупаю я сырок. </vt:lpstr>
      <vt:lpstr>Рок, рок, рок —  потяните за шнурок. </vt:lpstr>
      <vt:lpstr>Ром, ром, ром —  по реке плывёт паром. </vt:lpstr>
      <vt:lpstr>Рок, рок, рок —  осторожно: бугорок. </vt:lpstr>
      <vt:lpstr>Ру, ру, ру — котлеты на пару. </vt:lpstr>
      <vt:lpstr>Ру, ру, ру —  погуляем мы в бору. </vt:lpstr>
      <vt:lpstr>Ру, ру, ру —  много ягод наберу. </vt:lpstr>
      <vt:lpstr>Ру, ру, ру —  ручку в школу я беру. </vt:lpstr>
      <vt:lpstr>Ру, ру, ру —  ёжик забежал в нору. </vt:lpstr>
      <vt:lpstr>Ру, ру, ру — У забора кенгуру. </vt:lpstr>
      <vt:lpstr>Ру, ру, ру —  закатился мяч в дыру. </vt:lpstr>
      <vt:lpstr>Ар, ар, ар — у меня загар. </vt:lpstr>
      <vt:lpstr>Ар, ар, ар — это жгучий пар. </vt:lpstr>
      <vt:lpstr>Ар, ар, ар —  начинается пожар. </vt:lpstr>
      <vt:lpstr>Ар, ар, ар —  улетает яркий шар. </vt:lpstr>
      <vt:lpstr>Ар, ар, ар —  посетите наш базар. </vt:lpstr>
      <vt:lpstr>Ар, ар, ар —  на носу сидит комар. </vt:lpstr>
      <vt:lpstr>Ар, ар, ар —  купим новый самовар. </vt:lpstr>
      <vt:lpstr>Ар, ар, ар —  у больного снова жар. </vt:lpstr>
      <vt:lpstr>Ыр, ыр, ыр —  мыши съели сыр. </vt:lpstr>
      <vt:lpstr>Ыр, ыр, ыр —  мама топит жир. </vt:lpstr>
      <vt:lpstr>Ыр, ыр, ыр — я люблю инжир. </vt:lpstr>
      <vt:lpstr>Ыр, ыр, ыр —  сказка «Мойдодыр». </vt:lpstr>
      <vt:lpstr>Эр, эр, эр —  у нас новый мэр.</vt:lpstr>
      <vt:lpstr>Эр, эр, эр — смелый офицер. </vt:lpstr>
      <vt:lpstr>Эр, эр, эр —  много видели пещер.</vt:lpstr>
      <vt:lpstr>Эр, эр, эр — юный пионер. </vt:lpstr>
      <vt:lpstr>Ир, ир, ир —  ротный командир. </vt:lpstr>
      <vt:lpstr>Ир, ир, ир —  я хочу увидеть мир. </vt:lpstr>
      <vt:lpstr>Ир, ир, ир —  Ира пьёт кефир.</vt:lpstr>
      <vt:lpstr>Ир, ир, ир —  тётя принесла пломбир. </vt:lpstr>
      <vt:lpstr>Ор, ор, ор —  мы идём во двор.</vt:lpstr>
      <vt:lpstr>Ор, ор, ор — выметаем сор. </vt:lpstr>
      <vt:lpstr>Ор, ор, ор —  на юге много гор. </vt:lpstr>
      <vt:lpstr>Ор, ор, ор —  в огороде много нор. </vt:lpstr>
      <vt:lpstr>Ор, ор, ор —  у меня отец шофёр. </vt:lpstr>
      <vt:lpstr>Ор, ор, ор —  не заводится мотор. </vt:lpstr>
      <vt:lpstr>Ор, ор, ор —  наточили мы топор. </vt:lpstr>
      <vt:lpstr>Ор, ор, ор —  сели куры на забор.</vt:lpstr>
      <vt:lpstr>Ур, ур, ур —  покормите наших кур. </vt:lpstr>
      <vt:lpstr>Ур, ур, ур —  замените этот шнур. </vt:lpstr>
      <vt:lpstr>Ур, ур, ур —  у нас новый абажур. </vt:lpstr>
      <vt:lpstr>Ур, ур, ур —  начинаем первый тур. </vt:lpstr>
      <vt:lpstr>Вра, вра, вра —  у нас дома нет ковра. </vt:lpstr>
      <vt:lpstr>Бра, бра, бра —  пожелаем всем добра. </vt:lpstr>
      <vt:lpstr>Гра, гра, гра —  у нас новая игра. </vt:lpstr>
      <vt:lpstr>Кра, кра, кра —  очень вкусная икра. </vt:lpstr>
      <vt:lpstr>Тра, тра, тра —  погуляли до утра. </vt:lpstr>
      <vt:lpstr>Тра, тра, тра —  мы сидели у костра. </vt:lpstr>
      <vt:lpstr>Тры, тры, тры —  наши мальчики быстры. </vt:lpstr>
      <vt:lpstr>Тры, тры, тры —  зажигаются костры. </vt:lpstr>
      <vt:lpstr>Тры, тры, тры —  топоры у нас остры. </vt:lpstr>
      <vt:lpstr>Бры, бры, бры —  дружные бобры. </vt:lpstr>
      <vt:lpstr>Тро, тро, тро —  мы поедем на метро. </vt:lpstr>
      <vt:lpstr>Дро, дро, дро —  у нас красивое ведро. </vt:lpstr>
      <vt:lpstr>Бро, бро, бро —  охраняет пёс добро. </vt:lpstr>
      <vt:lpstr>МОЛОДЕЦ!!!!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Р в чистоговорках</dc:title>
  <dc:creator>Lenovo</dc:creator>
  <cp:lastModifiedBy>Говорун</cp:lastModifiedBy>
  <cp:revision>3</cp:revision>
  <dcterms:created xsi:type="dcterms:W3CDTF">2012-06-18T14:26:36Z</dcterms:created>
  <dcterms:modified xsi:type="dcterms:W3CDTF">2015-05-05T08:15:46Z</dcterms:modified>
</cp:coreProperties>
</file>