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53B4B29-64B6-49A9-A847-DFA4B576E4B9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219B4BE-DFBA-4B6C-8CD3-2F28460C6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B29-64B6-49A9-A847-DFA4B576E4B9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B4BE-DFBA-4B6C-8CD3-2F28460C6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B29-64B6-49A9-A847-DFA4B576E4B9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B4BE-DFBA-4B6C-8CD3-2F28460C6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B29-64B6-49A9-A847-DFA4B576E4B9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B4BE-DFBA-4B6C-8CD3-2F28460C6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B29-64B6-49A9-A847-DFA4B576E4B9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B4BE-DFBA-4B6C-8CD3-2F28460C6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B29-64B6-49A9-A847-DFA4B576E4B9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B4BE-DFBA-4B6C-8CD3-2F28460C6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3B4B29-64B6-49A9-A847-DFA4B576E4B9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19B4BE-DFBA-4B6C-8CD3-2F28460C60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53B4B29-64B6-49A9-A847-DFA4B576E4B9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219B4BE-DFBA-4B6C-8CD3-2F28460C6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B29-64B6-49A9-A847-DFA4B576E4B9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B4BE-DFBA-4B6C-8CD3-2F28460C6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B29-64B6-49A9-A847-DFA4B576E4B9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B4BE-DFBA-4B6C-8CD3-2F28460C6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B29-64B6-49A9-A847-DFA4B576E4B9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B4BE-DFBA-4B6C-8CD3-2F28460C6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53B4B29-64B6-49A9-A847-DFA4B576E4B9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219B4BE-DFBA-4B6C-8CD3-2F28460C6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Автоматизация звука Ч в </a:t>
            </a:r>
            <a:r>
              <a:rPr lang="ru-RU" dirty="0" err="1" smtClean="0"/>
              <a:t>чистоговорках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Ич</a:t>
            </a:r>
            <a:r>
              <a:rPr lang="ru-RU" dirty="0"/>
              <a:t>, </a:t>
            </a:r>
            <a:r>
              <a:rPr lang="ru-RU" dirty="0" err="1"/>
              <a:t>ич</a:t>
            </a:r>
            <a:r>
              <a:rPr lang="ru-RU" dirty="0"/>
              <a:t>, </a:t>
            </a:r>
            <a:r>
              <a:rPr lang="ru-RU" dirty="0" err="1"/>
              <a:t>ич</a:t>
            </a:r>
            <a:r>
              <a:rPr lang="ru-RU" dirty="0"/>
              <a:t> — рисунок увеличь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4274" name="Picture 2" descr="http://t3.gstatic.com/images?q=tbn:ANd9GcRmEYID4FPDhE97KVKWsZgNvcMt51X9Brfg__rTHNE2Hpoq7p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143116"/>
            <a:ext cx="5214974" cy="4384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Ич</a:t>
            </a:r>
            <a:r>
              <a:rPr lang="ru-RU" dirty="0"/>
              <a:t>, </a:t>
            </a:r>
            <a:r>
              <a:rPr lang="ru-RU" dirty="0" err="1"/>
              <a:t>ич</a:t>
            </a:r>
            <a:r>
              <a:rPr lang="ru-RU" dirty="0"/>
              <a:t>, </a:t>
            </a:r>
            <a:r>
              <a:rPr lang="ru-RU" dirty="0" err="1"/>
              <a:t>ич</a:t>
            </a:r>
            <a:r>
              <a:rPr lang="ru-RU" dirty="0"/>
              <a:t> — приготовим дичь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3252" name="Picture 4" descr="http://t2.gstatic.com/images?q=tbn:ANd9GcTlFQgoplw6az8RVlx8EaMhetOINT_7IKqpTNRqJVfFuGb03c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71678"/>
            <a:ext cx="6000792" cy="4494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Ич</a:t>
            </a:r>
            <a:r>
              <a:rPr lang="ru-RU" dirty="0"/>
              <a:t>, </a:t>
            </a:r>
            <a:r>
              <a:rPr lang="ru-RU" dirty="0" err="1"/>
              <a:t>ич</a:t>
            </a:r>
            <a:r>
              <a:rPr lang="ru-RU" dirty="0"/>
              <a:t>, </a:t>
            </a:r>
            <a:r>
              <a:rPr lang="ru-RU" dirty="0" err="1"/>
              <a:t>ич</a:t>
            </a:r>
            <a:r>
              <a:rPr lang="ru-RU" dirty="0"/>
              <a:t> — купили мы «Москвич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52226" name="Picture 2" descr="http://t3.gstatic.com/images?q=tbn:ANd9GcRnDYszfx6cBkX-JwPrnyEF4fkXaBMrMIG4b_nWJzDD9FV5y6Zk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71677"/>
            <a:ext cx="6643734" cy="4405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Эч</a:t>
            </a:r>
            <a:r>
              <a:rPr lang="ru-RU" dirty="0"/>
              <a:t>, </a:t>
            </a:r>
            <a:r>
              <a:rPr lang="ru-RU" dirty="0" err="1"/>
              <a:t>эч</a:t>
            </a:r>
            <a:r>
              <a:rPr lang="ru-RU" dirty="0"/>
              <a:t>, </a:t>
            </a:r>
            <a:r>
              <a:rPr lang="ru-RU" dirty="0" err="1"/>
              <a:t>эч</a:t>
            </a:r>
            <a:r>
              <a:rPr lang="ru-RU" dirty="0"/>
              <a:t> — истопили печь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02" name="Picture 2" descr="http://t2.gstatic.com/images?q=tbn:ANd9GcQkhM5XO45U1CqqxkU9emdZ91xBtr_rvlt_0xb5fE9RKDIFLIUm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000240"/>
            <a:ext cx="4572032" cy="4572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Эч</a:t>
            </a:r>
            <a:r>
              <a:rPr lang="ru-RU" dirty="0"/>
              <a:t>, </a:t>
            </a:r>
            <a:r>
              <a:rPr lang="ru-RU" dirty="0" err="1"/>
              <a:t>эч</a:t>
            </a:r>
            <a:r>
              <a:rPr lang="ru-RU" dirty="0"/>
              <a:t>, </a:t>
            </a:r>
            <a:r>
              <a:rPr lang="ru-RU" dirty="0" err="1"/>
              <a:t>эч</a:t>
            </a:r>
            <a:r>
              <a:rPr lang="ru-RU" dirty="0"/>
              <a:t> — подарили меч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0178" name="Picture 2" descr="http://t3.gstatic.com/images?q=tbn:ANd9GcRfWs-4LwHOUERYT2t6qegIEPlvY_Mv9sImClsIJXCLHn2OxAAh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928802"/>
            <a:ext cx="4929222" cy="4907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Эч</a:t>
            </a:r>
            <a:r>
              <a:rPr lang="ru-RU" dirty="0"/>
              <a:t>, </a:t>
            </a:r>
            <a:r>
              <a:rPr lang="ru-RU" dirty="0" err="1"/>
              <a:t>эч</a:t>
            </a:r>
            <a:r>
              <a:rPr lang="ru-RU" dirty="0"/>
              <a:t>, </a:t>
            </a:r>
            <a:r>
              <a:rPr lang="ru-RU" dirty="0" err="1"/>
              <a:t>эч</a:t>
            </a:r>
            <a:r>
              <a:rPr lang="ru-RU" dirty="0"/>
              <a:t> — грамотная речь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9154" name="Picture 2" descr="http://t2.gstatic.com/images?q=tbn:ANd9GcQP2JnbcQjGshzo0Keo-u-Oihilg7f-HgUA7w4eObFh4qd9YX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000240"/>
            <a:ext cx="3429024" cy="4572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Эч</a:t>
            </a:r>
            <a:r>
              <a:rPr lang="ru-RU" dirty="0"/>
              <a:t>, </a:t>
            </a:r>
            <a:r>
              <a:rPr lang="ru-RU" dirty="0" err="1"/>
              <a:t>эч</a:t>
            </a:r>
            <a:r>
              <a:rPr lang="ru-RU" dirty="0"/>
              <a:t>, </a:t>
            </a:r>
            <a:r>
              <a:rPr lang="ru-RU" dirty="0" err="1"/>
              <a:t>эч</a:t>
            </a:r>
            <a:r>
              <a:rPr lang="ru-RU" dirty="0"/>
              <a:t> — на траве прилечь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8130" name="Picture 2" descr="http://t3.gstatic.com/images?q=tbn:ANd9GcS7fAoj_DzWldDw57an2G0fUvVtLaZr1dn70k7sVy2aPIhjqtIz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143116"/>
            <a:ext cx="654848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Эч</a:t>
            </a:r>
            <a:r>
              <a:rPr lang="ru-RU" dirty="0"/>
              <a:t>, </a:t>
            </a:r>
            <a:r>
              <a:rPr lang="ru-RU" dirty="0" err="1"/>
              <a:t>эч</a:t>
            </a:r>
            <a:r>
              <a:rPr lang="ru-RU" dirty="0"/>
              <a:t>, </a:t>
            </a:r>
            <a:r>
              <a:rPr lang="ru-RU" dirty="0" err="1"/>
              <a:t>эч</a:t>
            </a:r>
            <a:r>
              <a:rPr lang="ru-RU" dirty="0"/>
              <a:t> — пирожков напечь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7106" name="Picture 2" descr="http://t0.gstatic.com/images?q=tbn:ANd9GcR2UgySQumzLIAXv_68p5OYOryKSyeomKRsoZEOzGwPnygjDm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71678"/>
            <a:ext cx="6000792" cy="4494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Оч</a:t>
            </a:r>
            <a:r>
              <a:rPr lang="ru-RU" dirty="0"/>
              <a:t>, </a:t>
            </a:r>
            <a:r>
              <a:rPr lang="ru-RU" dirty="0" err="1"/>
              <a:t>оч</a:t>
            </a:r>
            <a:r>
              <a:rPr lang="ru-RU" dirty="0"/>
              <a:t>, </a:t>
            </a:r>
            <a:r>
              <a:rPr lang="ru-RU" dirty="0" err="1"/>
              <a:t>оч</a:t>
            </a:r>
            <a:r>
              <a:rPr lang="ru-RU" dirty="0"/>
              <a:t> — </a:t>
            </a:r>
            <a:r>
              <a:rPr lang="ru-RU" dirty="0" smtClean="0"/>
              <a:t>убегаю </a:t>
            </a:r>
            <a:r>
              <a:rPr lang="ru-RU" dirty="0"/>
              <a:t>прочь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6082" name="Picture 2" descr="http://t2.gstatic.com/images?q=tbn:ANd9GcRga-alWHwXR6owocVcfmau-66v9nax5R22oYh2txzxaTRr6fR_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00240"/>
            <a:ext cx="5786478" cy="4551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Оч</a:t>
            </a:r>
            <a:r>
              <a:rPr lang="ru-RU" dirty="0"/>
              <a:t>, </a:t>
            </a:r>
            <a:r>
              <a:rPr lang="ru-RU" dirty="0" err="1"/>
              <a:t>оч</a:t>
            </a:r>
            <a:r>
              <a:rPr lang="ru-RU" dirty="0"/>
              <a:t>, </a:t>
            </a:r>
            <a:r>
              <a:rPr lang="ru-RU" dirty="0" err="1"/>
              <a:t>оч</a:t>
            </a:r>
            <a:r>
              <a:rPr lang="ru-RU" dirty="0"/>
              <a:t> — наступила ночь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5058" name="Picture 2" descr="http://t2.gstatic.com/images?q=tbn:ANd9GcT3x8zBATGpFo2cqByUlLGWz1Gjqv0GlsN8w5sFjw08rxe9-vv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71678"/>
            <a:ext cx="654848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Ач</a:t>
            </a:r>
            <a:r>
              <a:rPr lang="ru-RU" dirty="0"/>
              <a:t>, </a:t>
            </a:r>
            <a:r>
              <a:rPr lang="ru-RU" dirty="0" err="1"/>
              <a:t>ач</a:t>
            </a:r>
            <a:r>
              <a:rPr lang="ru-RU" dirty="0"/>
              <a:t>, </a:t>
            </a:r>
            <a:r>
              <a:rPr lang="ru-RU" dirty="0" err="1"/>
              <a:t>ач</a:t>
            </a:r>
            <a:r>
              <a:rPr lang="ru-RU" dirty="0"/>
              <a:t> — испекли калач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682" name="Picture 2" descr="http://t0.gstatic.com/images?q=tbn:ANd9GcQttTotkIeSaJEfc4jWgP6hc7PxObkazNrU0jnPtgd5EHmyV_NH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071678"/>
            <a:ext cx="6000792" cy="4494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Оч</a:t>
            </a:r>
            <a:r>
              <a:rPr lang="ru-RU" dirty="0"/>
              <a:t>, </a:t>
            </a:r>
            <a:r>
              <a:rPr lang="ru-RU" dirty="0" err="1"/>
              <a:t>оч</a:t>
            </a:r>
            <a:r>
              <a:rPr lang="ru-RU" dirty="0"/>
              <a:t>, </a:t>
            </a:r>
            <a:r>
              <a:rPr lang="ru-RU" dirty="0" err="1"/>
              <a:t>оч</a:t>
            </a:r>
            <a:r>
              <a:rPr lang="ru-RU" dirty="0"/>
              <a:t> — есть у мамы дочь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4034" name="Picture 2" descr="http://t3.gstatic.com/images?q=tbn:ANd9GcRTUB1UsxT5DI-ND8eZnqPSYKkwxf9F0lQdwgSYrPLSm23O6_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7" y="2143116"/>
            <a:ext cx="6188743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Оч</a:t>
            </a:r>
            <a:r>
              <a:rPr lang="ru-RU" dirty="0"/>
              <a:t>, </a:t>
            </a:r>
            <a:r>
              <a:rPr lang="ru-RU" dirty="0" err="1"/>
              <a:t>оч</a:t>
            </a:r>
            <a:r>
              <a:rPr lang="ru-RU" dirty="0"/>
              <a:t>, </a:t>
            </a:r>
            <a:r>
              <a:rPr lang="ru-RU" dirty="0" err="1"/>
              <a:t>оч</a:t>
            </a:r>
            <a:r>
              <a:rPr lang="ru-RU" dirty="0"/>
              <a:t> — можешь мне помочь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3010" name="Picture 2" descr="http://t0.gstatic.com/images?q=tbn:ANd9GcTUrR84_PTKYUpduKjQmlpSOo6wfyfeeH0dmCqutSy_Y5Rhg77y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000240"/>
            <a:ext cx="5500726" cy="4446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Оч</a:t>
            </a:r>
            <a:r>
              <a:rPr lang="ru-RU" dirty="0"/>
              <a:t>, </a:t>
            </a:r>
            <a:r>
              <a:rPr lang="ru-RU" dirty="0" err="1"/>
              <a:t>оч</a:t>
            </a:r>
            <a:r>
              <a:rPr lang="ru-RU" dirty="0"/>
              <a:t>, </a:t>
            </a:r>
            <a:r>
              <a:rPr lang="ru-RU" dirty="0" err="1"/>
              <a:t>оч</a:t>
            </a:r>
            <a:r>
              <a:rPr lang="ru-RU" dirty="0"/>
              <a:t> — орехи надо растолочь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1986" name="Picture 2" descr="http://t3.gstatic.com/images?q=tbn:ANd9GcTwJxbUJud-AbaexP2BI9j427cBkuVYQDwG8er77BHC5VnVq4pgw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71678"/>
            <a:ext cx="6000792" cy="4494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Уч</a:t>
            </a:r>
            <a:r>
              <a:rPr lang="ru-RU" dirty="0"/>
              <a:t>, </a:t>
            </a:r>
            <a:r>
              <a:rPr lang="ru-RU" dirty="0" err="1"/>
              <a:t>уч</a:t>
            </a:r>
            <a:r>
              <a:rPr lang="ru-RU" dirty="0"/>
              <a:t>, </a:t>
            </a:r>
            <a:r>
              <a:rPr lang="ru-RU" dirty="0" err="1"/>
              <a:t>уч</a:t>
            </a:r>
            <a:r>
              <a:rPr lang="ru-RU" dirty="0"/>
              <a:t> — теплый луч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62" name="Picture 2" descr="http://t0.gstatic.com/images?q=tbn:ANd9GcSILkbUGFbAJZxpD4P_olHeJN4GECOhWxRqAzsPtLxKEtP5TCMK_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16"/>
            <a:ext cx="5715040" cy="4280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Уч</a:t>
            </a:r>
            <a:r>
              <a:rPr lang="ru-RU" dirty="0"/>
              <a:t>, </a:t>
            </a:r>
            <a:r>
              <a:rPr lang="ru-RU" dirty="0" err="1"/>
              <a:t>уч</a:t>
            </a:r>
            <a:r>
              <a:rPr lang="ru-RU" dirty="0"/>
              <a:t>, </a:t>
            </a:r>
            <a:r>
              <a:rPr lang="ru-RU" dirty="0" err="1"/>
              <a:t>уч</a:t>
            </a:r>
            <a:r>
              <a:rPr lang="ru-RU" dirty="0"/>
              <a:t> — потеряли ключ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9938" name="Picture 2" descr="http://t0.gstatic.com/images?q=tbn:ANd9GcTHWfsA4rpPMzWkjTNFU7Nnt1carRwNJJbeuHqXGerW1fpzh8v_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71677"/>
            <a:ext cx="5500726" cy="4502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Уч</a:t>
            </a:r>
            <a:r>
              <a:rPr lang="ru-RU" dirty="0"/>
              <a:t>, </a:t>
            </a:r>
            <a:r>
              <a:rPr lang="ru-RU" dirty="0" err="1"/>
              <a:t>уч</a:t>
            </a:r>
            <a:r>
              <a:rPr lang="ru-RU" dirty="0"/>
              <a:t>, </a:t>
            </a:r>
            <a:r>
              <a:rPr lang="ru-RU" dirty="0" err="1"/>
              <a:t>уч</a:t>
            </a:r>
            <a:r>
              <a:rPr lang="ru-RU" dirty="0"/>
              <a:t> — наш язык могуч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8914" name="Picture 2" descr="http://t1.gstatic.com/images?q=tbn:ANd9GcQRA6MizDslM1nYUl0ItOrF5zmRC2mTjTWAT6WXP2DHdoSVdZU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00240"/>
            <a:ext cx="5857916" cy="4667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Уч</a:t>
            </a:r>
            <a:r>
              <a:rPr lang="ru-RU" dirty="0"/>
              <a:t>, </a:t>
            </a:r>
            <a:r>
              <a:rPr lang="ru-RU" dirty="0" err="1"/>
              <a:t>уч</a:t>
            </a:r>
            <a:r>
              <a:rPr lang="ru-RU" dirty="0"/>
              <a:t>, </a:t>
            </a:r>
            <a:r>
              <a:rPr lang="ru-RU" dirty="0" err="1"/>
              <a:t>уч</a:t>
            </a:r>
            <a:r>
              <a:rPr lang="ru-RU" dirty="0"/>
              <a:t> — шапку нахлобучь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7890" name="Picture 2" descr="http://t2.gstatic.com/images?q=tbn:ANd9GcQ-qs3XHo2Qjuca-q_pr-DhWB2J1RN82-vUPftLTtbSbKdhTw9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143116"/>
            <a:ext cx="3071834" cy="43789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Уч</a:t>
            </a:r>
            <a:r>
              <a:rPr lang="ru-RU" dirty="0"/>
              <a:t>, </a:t>
            </a:r>
            <a:r>
              <a:rPr lang="ru-RU" dirty="0" err="1"/>
              <a:t>уч</a:t>
            </a:r>
            <a:r>
              <a:rPr lang="ru-RU" dirty="0"/>
              <a:t>, </a:t>
            </a:r>
            <a:r>
              <a:rPr lang="ru-RU" dirty="0" err="1"/>
              <a:t>уч</a:t>
            </a:r>
            <a:r>
              <a:rPr lang="ru-RU" dirty="0"/>
              <a:t> — в небе много туч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6866" name="Picture 2" descr="http://t2.gstatic.com/images?q=tbn:ANd9GcTljUjS7US4QRr2p5mU4lKEyrd3cSI14kO0A5onn6UiSEA7WC0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143116"/>
            <a:ext cx="6572296" cy="4373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 – диплом врача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5842" name="AutoShape 2" descr="data:image/jpeg;base64,/9j/4AAQSkZJRgABAQAAAQABAAD/2wBDAAkGBwgHBgkIBwgKCgkLDRYPDQwMDRsUFRAWIB0iIiAdHx8kKDQsJCYxJx8fLT0tMTU3Ojo6Iys/RD84QzQ5Ojf/2wBDAQoKCg0MDRoPDxo3JR8lNzc3Nzc3Nzc3Nzc3Nzc3Nzc3Nzc3Nzc3Nzc3Nzc3Nzc3Nzc3Nzc3Nzc3Nzc3Nzc3Nzf/wAARCACHAMADASIAAhEBAxEB/8QAHAAAAAcBAQAAAAAAAAAAAAAAAAECAwQFBgcI/8QAUBAAAQMDAgIHAgcKCwYHAAAAAQIDEQAEIQUSMUEGBxMiUWFxgZEUIzJCobHRFhczUmJykqKy8BUkJSY2Y4KzwdLhJzdzk6PxNVNUdMLD4v/EABkBAAMBAQEAAAAAAAAAAAAAAAECAwAEBf/EACYRAAIBAgUEAwEBAAAAAAAAAAABAgMRBCExMlESEzNBFCJxI1L/2gAMAwEAAhEDEQA/AKzol1cs69oNnqi9Sft1XCVEtJQFAQojifSrr701pMfwq8D4BpMVoeq8D7htL8kuJ9zihWoUBuBqVSvUU2ky0YRa0OZr6qLEElWrXAgcdiPsoHqo04lUa1dkRPdQ39ldA1AoS3tU12s52zyFN25Y2ANstp2mClKuNL8iryP2420MIeqfTW0knWL6Y/Fb+yg31U6cUgr1W9AzB2oz9FdBUWjtls44AEZ+mkyFjc4lZ5CP9DTutV5N2o8GBc6qdOQRu1a+g8CA3/lpSOqbS1Lj+Fb45yIb8fza34SklKRKkijbWhsr7ihzGDmM1u/Utqbtw4MD96nS9i51K+IBj5n+Wkp6rdJAj+EL4nz2f5a6A8pLaNkkASVHac0OzSVBWJHPwqPyKv8AoMacLaGD+9XpAib2+4TxRx/RrmuvIXonSO50+0uXwxbrKEys97CTJAxzr0WpIkV546fnZ051IR8lwn1wmujDVJzk1JkqsYpZEK+u31vBtdw8sFRE7uRP/auwo6vujqmx8ReDAmL53/NXF3YN22U8C5Ht3RXpZtMFScYAFPipyil0s1GKd7mRPVx0dUJ2Xw8vhrn20197jQA4kA6hkxi7VW0KCZIjFNqBC0kjga4u9U/0X7ceDDvdBOizF4LNy8v0XDiglpCrokqmTiR+Sr3GmvuH6LKc7JvUbtToK4QLkFXdI3YjlIn1FXmq2F/d9IrTUE238XtrsEjtU7igIcRIH5zs8eA8cVE03o9qFp0gudTfKVBxF2lCUrwlK3EKQI8e6uT5pGYmrwqTa3CKC4Kuz6C9Gb9ouW2s3C0pTuKkXCSEpOQSYwIzSEdANAeZW8nWboMpwXA82UjymKttI0jUtL0hy3Wwly4Nnb2yB2oABS2EKM8gCSR4xTp0fUBa24LJPYak8+ttKgC62ULSmORypJgnkeYoqpO+4yjHgo3+rXRkEBzW7xsFJUApTYkDicijR1W6cpCVJ1e/IVwJCD/hUzW+ieoXmmaZZ7lres7HsHHQQQ6S2QsCfEpRx8a2OnhYsbVLrS21pZRuQrilUZHvx7KWpWqR0kZQjfQwo6p7NQxrF57UI+ykHqkaCFbNbuQogZ7MTjzFdKbFJuj2bC1TEJJ+il+RV5N248Gf6sEx0F0ueMOH/qrrTK+ms11Zz9w+mfmr/vF1oslfGlq+RmhoRrwOhSFNDcQCDnImPH202yq4CiVpWTEHCQPrqUqTQSn5I/FE+tTuUbyIdwy5cqQhC1Np3gr7vyxzEzj1pNw1fh8uW132e84CmAsJ+n19/lU/AUSrFEjc46CDtAyDVP0JWhOom4Ssvjs5G8fBiFKEyeRGRA4Cl3DrvybZtIcM/hEqAGDU1pRbWUuT7aebjdIkSforO3oDKpDy1tLRddj26zhLaiRE+ftqy40RHcIJPdMcaA41FamWaFq5eledun2enWpgmB2n/wAU16GcMKA8hXnjp9P3c6qf6yf1EV14PeyNZfVFWjFxbpOf4yZzOd4r0ymA6sjnXme2E31qk87z/wCwV6ZQmHF+tUxnoFD2LIkcabXggzThGKQEytIPjNeezouErCduSOJmm0Ak4mfHwFB9ovbu+Uyrl4ClNjsWgncVK3FUniZM1SGaQEw92xJQUySPDjRFKgkAz5CmGLZ5C33S+tQcIUlMYQPAZ4Ulu2eCFpN6vcUwFFPA7AmRnxzTWXoLJiCAMZUZoA5GZPM1Hbt3kKUpVypacnaU+YIzPLPv8qfX8sHxAqc9wq1H0VG1Y7bF8+DSj9BqQ1NQtaURpl4fBhZ/VNFA9lR1aEnoLph5ltRj1WqtC3PaHNZzq2J+4rTvNLkf8xVaBs/Gr9KpV8jNBZDihSQYMgTyNKUeNLaQQZUI8qkFuwhbC196h2TpMJRCcAZoPXoEhsbiOcYpIduXGiptMqnaIouQnWxXYOLwocBg8aPs1stpKkyfWkh59tSdwJkDFPt3KXiGyADHzudZS9B62RyYBB4qMkeFEONOPtFCgQJB+dzHrSMwJ8KUeLQTs7x+aK899PQfu51Q/lj9hFehXZ3JkY2ivPXWB/TjUwPKf0U114PeydfaiusBv1mxSed6ke9xNemtvxzniDXmjRhOv6Z56i2P+qmvSyJK1Ec6fGaoSjow1HaJPITHOq1GrMEJd7J8Dn8USPopWqKZft3UOXTjKEHasoB5iY4eHMVXtsIDTbjGrui3TDaQAEoEHhEY8PqrjsrFixt9Stn3A22XCtagAC0oQSJg4xxFI+GW20lS1905HZq+ymy281sU3rkF5J7MKbSd2Z7v1c8eFNqXrKGFLXdpC5B7qUhIEcyRy4k+XDxZWSsJ120Jjl+y32bynUpCkkJnEwSCB7jTLt2lQS4wtPZSAVgiQrjGT4UxrC3HGW27x9sBLZW44psqJQcmAOGAYOT7zSk3d+qVtXtspsKg72CmSBBGefvz7qysgdbFW2r26mF/CHAh0EykjIEkDhgnHL/Wjd1mz7ZCA4CmMr+aAOfmCcCKUlOoPkrQ5pzjakhSFhopSM/J4mcfvnEF+01B9G1X8HlxG7iCU7uW4cwDJjnw8aEkm7jxdy/t1hxIUidqhIkRioevEp0i+OMML/ZNMMp1K3SQTarSkghagSoiRMwBmJ4cz5VH1N+7e6Oai7eNIaPYObQmciD3smQMxB8POAYrNBZF6tVfzJ0vx2r/AG1VoGz8Y5Wd6tI+4rTMfNX+2qtE3lxzHMUau9hp6IfbMup9ppu/uCkbAeWf8KU3+EHtqHcEqfcJ47uNTEnqBnbt3ryBEJ8SaMruVHcpW1tXADEedIQDIPESfaYpcqfELB2q4EcaBMcL6gv4xRW15+P10l5MK2pWYwqUniKbW0pCAnJWTIn9/wB4oJJCElZyQAMVjFlaudoghRkjB86YJ73torGQ8oZiKURKvaaxWmKc4j80CvPfT7+nmqJ80fspr0E8TvgfiivP/WAmen2p+rc/oiuzCb2JX2or+jwnpFpHOdTa/vUV6SQTvV4SK85dFkJV0j0jfz1BBHrvSf8ACvRjMys/XWxrzRqMcmVeshxlQuXtTbtWWzKEwQFYiDB72eEeMZqDa6intHVI6RWqlLAje0DiNw8uEnGc55VfLS92qiEsFJWc5B27ce2foqqvLZ8ICibH4QtJSEuqKgRIHdSTjjkjjgenNFjTI1xeXroQ4dSsH3EJ7iEoKd+JnjGfaBn2SEP34cQ2y9pjjjhKVIIKjun5I8wkK/cUy42yy8tTdvaLZcUgmFgk/NEJjiM+40+GkJlI0+0U2rCVb0xt5YjwH0eVZkxhu6vnihy6uLAuNJKkm2d+UcQIIMieXpFQzdai6y0G7DTnWlgrKW2lgJj5xnHhIie8fCat02LD20u2KGiIGwbVSZjl6U3cM7Cu3asCtgHakJUAlQAzA5ZmtcBEtbm8SrsHdPsvg4UlxaS4IyTuHGN3L3+IFSri3ulp3nQbcykBCg+k55SOEZPAnH0MLsrdTalr01yQR3UryrHHj++KlW+j6c9ape+ALZWpQJ7xBJE5gGOZrXQY6i2HNVZQhpGmpVtCQmHwmc5xyxw88GBmqrpTd6mrR73tLM27ItnFOKDqFjCTI4T7fI1aM9HrH4V2gQsNRAZBO2fHz4D/AL1D6XMos+iWsBoqj4I4qFKJg7T400bdSLPQZ6tMdCdNPk5/eLrRNHvL9az3VqP5laZ+Yv8AvFVomkSVGYrVfIw09qFtq+NA9aYuklNwePeEiOfjTjY2vJJ86duGA80Ijen5M1MSosyOyqEFKiRmR6+NNup3uBSspxxokA7uBnzxFTbUsx3gAY4nnQJjEIKUpAO0D1onTK+7kDlFOPFsr2oABTxjmaaQgrXsBgnyomJFilRK1qmOWPf/AIUQMFXqalNoS2gJEQBmKhgSZ8SaVuxWmNXjyUq7pkwOFcF6eFX3dalu4y37O6K75ctpC8JztEVwbp8Y6daiCJUezn9EV2YOX3aNWS6E7kbog3v6TaPJz8PEeyvRDJ7yga899BRu6WaKDx+GqPuSTXoRAhaiPEGjjFeSFotNOwFZI7qjnkf9aQ7ZW14wC9bdotIVsKxJEjI9tNqtLeXTscl0hSyFqyffj2Udrp9ukbgu6BByO0XiuXIMyuZ0a0bWta2lKWpRMmRAPKB6nzz6VLXpWnGCm3k7dveKlSB4gnP/AH8TUK6CU3BXYsX1ywpRHaJcUElRKRg8IEkzy2kZpaL59DbbTdldpMZU43u24J8pzA459lazJDb2msNLSGtPceTkkpdUFJIGIPHnOOeeOadYvLi3Q2lvSLgAAgJStEJzHhmcn0jxqVaaq24hlC7e5KiBud+DdmkGJ5mfr+uGLvVmGbk24DzpRAKm2t4QT4x5T+/E2sYYGpPEQrTrxJKZ7yEyDmZzA5c6dOsqUCwiyu1OtQVp2tggzEfK4nlwqRYXiby4Wltt0pZTu3KQUIKuQkxJ9PbmpffFugvdg2+sguJbO4bozBxPrFKNHUiafqIuXQg290yraT8a1AnOJBI5TVb07MdENXPM2i/qq+amRBE8/dWf6eH+Z2rE/wDplCnp71+lXoxrq1z0J0sjgUK/bVWhbB2k1nerTHQfSoyOzVn+2qtEiS0D401be/1mp6CYPOnmXD8lWY4GmTwoxIIzUh5K5IdaLkEbd2ZJHuqO2w+eMJA8YijW64iCPk8/Oi7VwQtLilJ8DTOInbFC3eKxuQDPE8hUppPZo5CBkjE1E7VxA3FSt5+bNOBS3E/GGOWOdbpB2w3nSpRTEJHLxpKRSBJBPMY9aWmaQpFWQT/4SPIVwLrCG3rAv5/q/qFd9e/CE+lcE6xh/tAvvRr6hXXg/IRr7UN9AB/O/Rf/AHTp/wCma78wSVLkTmuC9X6d3S/RI4offJPiNhArvNuPwkz8qti96Bh9op7tUoWtuVrCSUtmBuPITyqIm+u23CPgFwCDEyghX00l21ty4om4ukkkkpS8scfIUbKGW3S6bm47sna46qOfI+tc2RVrIsWrt11hZ+BvApA+LUlPeJPAZ5cahPXVw2U7bS4CQConsJ2z4waZTdXNqyQx2rqm1SQuVlaTwzPHM+XOmmtQU2t4uqu/hDqyJLRlIjupSeAE8I5knxplG6uyPRwTF3NymN9rcYE4tyfPkaKzdSS6E2rrSEy4r+LqRuJOYAOTUJ6/Xf3TLKn7m3UhR7MpGzhEkjgQM+IOfGmkvOouk2dpe6gZXLtw4o428Mq4zMQMHnR6UboZcu61btJJKXJxCewXORPhVevWLVbgK1d48ElCwQPTbR6bcu7SwSpSGhsLzpJLhk592aW/b3Dq17L0tgjbCE5GQZB4jgffSu17DRjYctNRt3n0ttkErBAwrwJ5jyqp6d56Harw/Axn1FXVizcNISHX+1I3qWSOM5EZwBwiqDrDVt6Fap5oSP1000N6HloxXV1/QjSz/VK/bVWiR+DSOUVnerr+gmlf8FR/WVWlRhCR+SK1XyMEH9UNkUkmNuJkU6aQQN0DhxqfsdsETzpJQUHBgGgRDhzApUFw7VcU8qpfkYS2icrOadEJMTiaQCR3QRA4qoNQVeXzZrXAw57hMRuVgUaTQXkmR8kxRYBFRAtAnj8bXBusj/eDd+JS19QrvD34Q1wnrI/3gXX5jX1V14N/0JV9iD6tEFXS/TjySp4x/ZruKXPwiUmJV48ccK4r1VJC+mFvPze2P6ors9soFx1Z4pG6B402LzmjYfYRF25bUsu6s8mZhKdoCZ9kmKO2QkLn+FXVJg91QT3seVN3JXcdohCihRJG4cR6TUJTV43ll5xyRMy2kg/o1DoyLyjkWrTN4kCdRlJAE9knkI8fbThtb7YlPw9C1RxLAgn31XBzUFNb1IU4ULkT2fCeHLlSknVUNEIaUpCSQCtts5xx73Cm0yJ2LC3Yudy1vlpxbm2VJb2kxwk88RTA0y8Fw88i7CVlYKdyAZTGE8u7n1JppY1FhWWwsExuNumD5/Lpal3gt3lOANuQAgdjEeJMKM8q17aAtwMpcvkvMW6bhm4Up47z2UAJRO76SlJ9I5GrVMqMqbbKvIVRsNOIeuV25Q0lCUo3uu7ihPEkj5p4mMSSJ4ZmWTQuLU3d6twJcG/st5SlCOQI9MkGczU5LMyLRlaN6JCIWFFMEZxyrLdZqgjoPqJA4loesuIFaBu505Lluylbe5Q+JQjyHIcsH3Tyms51qLA6D3kiAXWJ/wCammp70aT+rJXV0Y6CaTH/AJB/aNaggAD0rL9XwjoNowHNqP1jWoVmtW8j/WCO1CFeNNOKKNoAmc8JpxZxREkOApAMpjjFTWo1xly42KHHInuon/GmlOupQFHepCjiEZ4etPvNLfRtKE7effP2U0ljYShwEtctqySPorodrDXQlt9wLBIWB/w8H6amoWFok8fCKjtIO+UkQfxpxUpGMYkHinhFK9AMYKlLTuPoRSsEeyjUobXM8VYpCAB86a5kZaCno3n0rg3WUf8AaDdR+I19Vd7cAKjkVwbrLT/P+4/4bR+iuvCeQnW2IldU+emTQPDs31fQn7a7MygJ7RsgDfKTA4x/pXG+qZI+7ROeFu+f2PtrtYTIO3jM4psW/wCiBQ2lQ+EMPBLrvZIMkqI4GUgD6aQ0C3crQHQ6Z2xsgjE/virJ1KNySSO6kphSDmY+ym0BvvKKmxtMxt27qg5lnJhLQ0bJxhaWXVqgLaUrByFZ9mfdVYl+27chu1t2ltQpRFwoeBB+TB9OdW7zFhcPdq6GFr5EkVGvbKwShLiLW2dUgpASFJEDynHgaonkhb3FIvFHbtabSsgqUN4VtEH3cpnhSLe6fu7dbS09m4tnaHFEAKX6gyARHn9FRuysElCm9EIV4pDXAf2uGKJNlp6mwHNHeWnB74QqMfneQoRsjXFnTHmrYNFSUsd4llSu6SZMSIABKlAjhBHGpFvYMvMpQLlbq0gguEnIUROOHzePKieaaFk0yxZPBNukKYa4Cdp7uCY455VFZtxubZVZPBvtJ3pWobMSTnPEAe+pt5gRf2yGEyWkNiJMoA8/D1rGdbEjoa/HBT7I/XFaywsGLRR+D7xIMjkf35VlOtYgdDlTmblrHtP2U9HyIE9rMz0Z6xbTRtBsdNc0u7eVao2lxtaAlXE4BM86t1dbdhn+Rr4f22/toUK9D49OUndHMqsrIbPW1YGf5Ivv02/tovvs2En+SL/Bx328fTQoUHhaSege7IA62rEcNIvomflt/bRr62bEjanR74Zn5bf20KFN2KfAO7IA62LIIE6RfE+O9v7aH317Kf8Awe+8++3n6aFCj8enbQLrT5EL61bCcaRfgeBcb+2h99bTxx0m+/Tb+2hQoLCUuAqtPkDvWvYlYUnR74T+W39tc96V6qnXukrmpssOMtqaSnY4QVDaOOPZQoUsKMISukLKpKSsxfR3XHujOsJvm7ZD6+yW32a17flbcyAfxa2TXWxclPf0Zr2XJ/y0KFV7FOo7yRlUlFZDh611H5WkH2XH/wCaM9ajS0qQ7pLxSoQQm5g++KFCklhaS9A70+RA6zbVO0DS78DyvJinfvo2Kk7F6bqYgzKLhJn3mhQoqjT4Cq0wI6zdN3ErstXAAMQprHD8qnHOsvSlKO201VHHGxkjifyqFCssPBodVZD33x9DXsJb1JKhxPYtwfXvfVTrfWX0azuFwmOMscPpoUKT4lNv2ZVZDrfWj0VSQU3TqT52yvsqk6edNNF6SdH02GkXanbk3Da9pZUkbQTJkjzFChWeGhTqKwO7KUW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5844" name="Picture 4" descr="http://t2.gstatic.com/images?q=tbn:ANd9GcRs_Tw_cB1lnE8iPLg6ZP0SylmXQ8KnjKAzm_LZhas7OySDpk8i8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285992"/>
            <a:ext cx="6000792" cy="4143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 – горит свеча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4818" name="Picture 2" descr="http://t0.gstatic.com/images?q=tbn:ANd9GcT309dxObPZoVAFeiPnQFm_K3kYYts_I3quSaihjiSQ4s5Hpr0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071678"/>
            <a:ext cx="5000660" cy="4575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Ач</a:t>
            </a:r>
            <a:r>
              <a:rPr lang="ru-RU" dirty="0"/>
              <a:t>, </a:t>
            </a:r>
            <a:r>
              <a:rPr lang="ru-RU" dirty="0" err="1"/>
              <a:t>ач</a:t>
            </a:r>
            <a:r>
              <a:rPr lang="ru-RU" dirty="0"/>
              <a:t>, </a:t>
            </a:r>
            <a:r>
              <a:rPr lang="ru-RU" dirty="0" err="1"/>
              <a:t>ач</a:t>
            </a:r>
            <a:r>
              <a:rPr lang="ru-RU" dirty="0"/>
              <a:t> — покупаем мяч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42" name="Picture 2" descr="http://t3.gstatic.com/images?q=tbn:ANd9GcT-2JGbNOMueuJHZPeEVtPIOs24GMb-cJqt0ycYKuqdQYUSybYX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143116"/>
            <a:ext cx="4429156" cy="4409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 – пьём из ключа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3794" name="Picture 2" descr="http://t0.gstatic.com/images?q=tbn:ANd9GcQoi4jVXGrE3dpEE_VY5hJb2dq3gItcpHivGoVRfT-_ymk9Q2tl0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071678"/>
            <a:ext cx="3357586" cy="448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 – дайте калача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2770" name="Picture 2" descr="http://t2.gstatic.com/images?q=tbn:ANd9GcQVuax8w2TzelxGGctySFNmD4x2eUSkXvWY0xSN1AbWH8OS6oriU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71678"/>
            <a:ext cx="5857916" cy="4387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 – флаг из кумача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1746" name="Picture 2" descr="http://t1.gstatic.com/images?q=tbn:ANd9GcTiXmI-VvU-wCCY1Zhozvo0fuH1LpfEihm0XkoaIJkYRzIlK-crG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285992"/>
            <a:ext cx="7177175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 – зайцы дали стрекача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22" name="Picture 2" descr="http://t0.gstatic.com/images?q=tbn:ANd9GcRYtxu04QPoe08NAbZfpjv-fwtERLdBRHcNkvln7054YDGlBHZ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143116"/>
            <a:ext cx="6818859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 – слушать скрипача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9698" name="Picture 2" descr="http://t2.gstatic.com/images?q=tbn:ANd9GcQmVMZHK1PFpaC3VQfL6AjIrFdzzW8THOkZFR1JdVlQYsVXmxii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143116"/>
            <a:ext cx="6441127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 – жилище богача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8674" name="Picture 2" descr="http://t0.gstatic.com/images?q=tbn:ANd9GcS3vMpXZwha85rc-AGO3GwkOYVSrqddG5MBf9BCvY2rGaj3Z0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71678"/>
            <a:ext cx="5929354" cy="4441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, </a:t>
            </a:r>
            <a:r>
              <a:rPr lang="ru-RU" dirty="0" err="1"/>
              <a:t>ча</a:t>
            </a:r>
            <a:r>
              <a:rPr lang="ru-RU" dirty="0"/>
              <a:t> – увидеть циркача.</a:t>
            </a:r>
            <a:br>
              <a:rPr lang="ru-RU" dirty="0"/>
            </a:br>
            <a:endParaRPr lang="ru-RU" dirty="0"/>
          </a:p>
        </p:txBody>
      </p:sp>
      <p:pic>
        <p:nvPicPr>
          <p:cNvPr id="27650" name="Picture 2" descr="http://t1.gstatic.com/images?q=tbn:ANd9GcSbABbwt4WO8SgGYITZQlu2sSNz_M5L4Ab2QXm32r_3docQJhZxJ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00240"/>
            <a:ext cx="654848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— хорошие ткачи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6626" name="Picture 2" descr="http://t0.gstatic.com/images?q=tbn:ANd9GcTquuflLBv4mH7k-0IMozTcKYtS5XbXuzAp6BvUpg5R-gF70vO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214554"/>
            <a:ext cx="638283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— длинные бичи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5602" name="Picture 2" descr="http://t3.gstatic.com/images?q=tbn:ANd9GcQ184X_wJhmmRBeMzds5oGcQvjj-knomypAJP4zK3Qnuoeu_BS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428868"/>
            <a:ext cx="3610061" cy="3929090"/>
          </a:xfrm>
          <a:prstGeom prst="rect">
            <a:avLst/>
          </a:prstGeom>
          <a:noFill/>
        </p:spPr>
      </p:pic>
      <p:pic>
        <p:nvPicPr>
          <p:cNvPr id="25604" name="Picture 4" descr="http://t3.gstatic.com/images?q=tbn:ANd9GcQ184X_wJhmmRBeMzds5oGcQvjj-knomypAJP4zK3Qnuoeu_BS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1" y="2571744"/>
            <a:ext cx="3571900" cy="3887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— чёрные грачи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4578" name="Picture 2" descr="http://t1.gstatic.com/images?q=tbn:ANd9GcRZDW8xcLzL0sUf-YfuRp6fkqAOIE8ScusoIVVKZvHleZs3zn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71678"/>
            <a:ext cx="654848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Ач</a:t>
            </a:r>
            <a:r>
              <a:rPr lang="ru-RU" dirty="0"/>
              <a:t>, </a:t>
            </a:r>
            <a:r>
              <a:rPr lang="ru-RU" dirty="0" err="1"/>
              <a:t>ач</a:t>
            </a:r>
            <a:r>
              <a:rPr lang="ru-RU" dirty="0"/>
              <a:t>, </a:t>
            </a:r>
            <a:r>
              <a:rPr lang="ru-RU" dirty="0" err="1"/>
              <a:t>ач</a:t>
            </a:r>
            <a:r>
              <a:rPr lang="ru-RU" dirty="0"/>
              <a:t> — заиграл скрипач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0418" name="Picture 2" descr="http://t0.gstatic.com/images?q=tbn:ANd9GcTwV-xh25CIMeiLqA0D74CRyqItlhWMYESRvO6A5ys7UQfGqXn4F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285992"/>
            <a:ext cx="6429420" cy="4278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— новые ключи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3554" name="Picture 2" descr="http://t0.gstatic.com/images?q=tbn:ANd9GcTcktiY_NFq7-Z0amLciRb0TKcvIDQtjJMs262xnnEFhDkXb0y9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71678"/>
            <a:ext cx="5286412" cy="4327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— готовим куличи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2530" name="Picture 2" descr="http://t3.gstatic.com/images?q=tbn:ANd9GcT1DH-Fe-RkE39bgWgp2HP4s_T5PAxTRkZXa72GYgTc1HGD4JuI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07259"/>
            <a:ext cx="5857916" cy="4387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— это москвичи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1506" name="AutoShape 2" descr="data:image/jpeg;base64,/9j/4AAQSkZJRgABAQAAAQABAAD/2wCEAAkGBhQSERUUEhQWFBUWFxUUFxUYFxgYGhcXFxcXFBQVGBgXHCYeFxkkHBQUHy8gIycpLCwsFR4xNTAqNSYrLCkBCQoKDgwOGg8PGiokHCQsLCksLCwpLCksLCwpKSwsLCksLCwsKSwsLCkpKSksLCwpKSksLCwpKSwpLCwpKSwpLP/AABEIAMIBAwMBIgACEQEDEQH/xAAcAAABBQEBAQAAAAAAAAAAAAADAAECBAUGBwj/xABBEAABAwIDBAcGBAQGAQUAAAABAAIRAyEEEjEFQVFhBhMiMnGBkUKhscHR8AcUUuEVYnLxIzOCkrLCFkNUY5Oi/8QAGgEAAwEBAQEAAAAAAAAAAAAAAAECAwQFBv/EACsRAAICAQMCBQQCAwAAAAAAAAABAhEDEiExE0EEIlFhoQUUFVKB4TJxkf/aAAwDAQACEQMRAD8A87w+Je45WiTzstbDbFe/vvA5D7hDw3UVXVC+GSWFuYgOENAMeYVpjalPuObXZwkZx9VwSdnq9NL+zRwewKTfZzHi6/uWqyiBYAAcli4XbrTabj2TYhWj0gpgahRQm62Zo9Xw/b9ks432++KyH7Yc/wDy2Odzj5qIwWIf3i1g9T7rIpicqNd2KDNHR5ke8LIx2OpHvNa7xaJ9QJKs0ejzfbc5/KYHoFo4fZbGd2mBzgfFPSJZK4OVdhs4Io06gkbi4N85MQo4DohiNZbT4yZnyFveu4FON4CkGD+Z391aVDeaXBg0OijR/mVHO3wDA+q0sNsikzu0x4xPvK0hSO5oGguny8XeirYxsCKJG4BTNMcZj46lFDBOhOX4qbaZA0ATJK3VjgkadlYLeaYsCaE2B6tMKasGnyTinKYgHVclOpT0CMJG5QdVYztVHAJiGNO/gk2mFTdtlp7lNzvJTo/mqgllNrRxP3CWpD0S9C2KfJSFMk6WCp19m4gAl9ZrYEw0gH3ShMwznHLLyIEnrC2PVCdugcaWptGkKJO/w+ZTVKI0nl9VW/hhsMp/+12iH/CrkxoIHbqfIrXRIxc4LuXerbw5Jwzg1VMFFM750y5nPuNSATYeK1hTJUlPZ0VeqPBL8ud5VvqOaDXDWjWbgROpNgExWB/LjeU3VN8VZDALalKq8NFm3QIovrtBjL7klcbRMd1OgDz07TD7Np5/Bsj1NkI7Ic/WnTYPAE+76roGUvsBTbS5fYuuSjt1s5+l0Sp+1Lv/AMj3X960sNsmmzusaOcSfU3Wl1aWRUKUm+QTKX34ozafJTps0VinSk7yAgkg2nHAW+KnkniUanTtMASZ+iHiXOFm3PHcE0rE2SZS4NA8VLMB3ngKvTwFR3eJPgQBbhvVPH0OrA6tu/KXG8byFen3I1bmiMTT45vU/BWqekiLfFYmAfSqNzVHOBBhok9oaF0QefombimtyuY6S15bG5/PS2h9yelBbN0UtAXczH39wiGmOZRMNTJGYAQ6I8N31RzRPFSKyoKfJP1as9SOKk2iOCaJbKuRR6kjRXDT5J2t8kCM/FVoZeRcAkawSJjylBrYCnlaW057TT2zM30gfdlpY0QySJEjdPwVV+0+zGUjS+U7km0uTaEZOtP8lnqn5SOy0ERDWgKhTBu0EwOZ4e7ejHab3WYw+JAAHqVDK4CwHMk/QIlljaaQ4eHyOLUvYs1ME0UjP6SfPUKjggKbDNiSXGBpN/IclBxqEyS3g1vaPnqFpYDY1VwlxEaiRqfC9kurJvyl/bQhGspnjFkXM3i1vQQEZlQm2R5i+qtYnDVGOk90WBFr84VSq503m54nQeKTzzjszSPgsORXFfImbMmC5hDgSZzBve1BvfQK5PEsH+qfgqRplLquaz6zNvtY8s0KYaZl4trAPuWJtLbNIGJe1wNhlNr3m4my09l1DLg0S6dJi2gM+vqsXpHQ/wAWXgBwF4MjdeYF12R/xs8ya87SNTZ+2WPJAmwzEubB1A3a6qyysXOkiBo2+pXB1Ma5jx1epc0wf0iTB9JXY4vHUqNJjxVL9IYMl+BsJBHNUtzKVp0jQcXcklm09vUiAS4gp0UydSMxtLx+CIyh9+NlcGG9OaJSpX3fei5DtsqGgmFBaDqKbqU0Kyo2lA+7o/Uw2L3t9UdtG6FisU1hEmSbAD3nkECsM2jAmAABvVZ+MYQAA43BMA+5WMKG1Gy9xABggaco4qZrU2aADm8yf9v9lpGKIbGbjAQA1pHAERy8lgYym+p2JhkkkDV153LYqYsES7NF49mfIXjxWdisXMBoyt1jXzPHwWigEd2U6tMNADRfQcuaq0aJc5rKY1lrY9Xu++KPXJJgamx5Dgj4DDkOzD2mua3iBYepkn0WsYpFydHT7Kg02zq0BpAMgRYe6FdycljYF5pA3+x/cq9h8dmNysJqmZWW8h4JNaVMAc1Jrb6KRWBcxRLRvVgtunDUxGfjnMa3tOjf4wRPxCzKuIpyCCSDHKPFW9vYQ1HU2NMEnXxMAfEqniMEzRggC0zOYah0bjbTRDgmb480obJl9gnTTko1oA5cOKFRx7GMAJuLKbKrT23HwXK1JOqPVjmg1bZY2ZhM9QF3jHDgFoNxTyQCMokkmNwNmAceJ8VR2Jj2vq2mIcB471qYTDnrC+SQRlE8t48lviVI83xc9c9nsFxVOWGeEffmuSxeIDbn0XWbTq5abp5D3/RcJiZdUJ4mB471UoKXJGHNLGnQU412unoj4PE5zBAndNp8CND6qwMJSpiKgLnb2gwG8uZVTHYRrQKlInLMc2u1AK0UUjKU3J3bshWxLqVSWZge7cAE8jqFjbTxUlz3knKTM73TormPxjqpGa5gCdNFWfhW1jJdlawwbd47iPh/dFegN92Udn4TsuqO1dc8huA8Ubqc3aiMpExxIt6QtHEYYNGUGYMuP80dkeQ+KfZ7WDM12hEbrHWbq67Cb2sy3Ab5SVp+EdJhpPMAkHwSUjOhpYlr9IFt8+cK1SZ9wsfrcrsoDXBpBM6hsgl3MgH3LeHn6Lnot7ESxN1aLCUJ0TYOwN7WPuF1zzS11RxO5waBppYAe+/NXdq1HF8AC1t5OsyBw9yzmkAumcwNhzJuSqpUEfU6TBYQAAC0XnWJ4cXFVNp4qmxxYJc7e6Yg8AgYfaRaGNMWBefIEtB9PglSwLH0SXAmo4OcHzo6M4bHgFpLyUSlvuUq4zH+XWbz4EodeLRw+/BDpVrCQT/Lz5rRpU6ZF2uJ1IJhs+WoWtpKy9VGWQGtLjv+HAeOiu4TNTaZh1WoQGAaRrAPCyCGdbUtGRpknjCsOoGpUD2kjLZhG7n7lDydkJuyxVaRY3PyH7q1s5xmwVZ1J73XJJO/l9/FbWz9ntaJMkrLd8kl1oMKTRfVNA5pwOSZI2WUCtiWs7xhWcm8WKo7RcCO2EAArbWpEt4yIdAMXEmdywq1QgHOXWOU20MkRA10PojPptmxI8rJsS4vjO8uA0EAcrmJJgRJunZSJ0cCwiZkxYG14tuQ3bOqVXACMvtEEH/SAptBNhb73K21wY20AD78ykPUFoYTqYdoG2gCfKy2aG26eST2eS52gXOOYktaNLwo1nmtZ5mmDMHeQgTdlvaG1+s8N0aR81RwTP8AHbIsCSBxgFxPuHoUVlzOjRp8kSg8CvTJ0c4sPIOBBd7/AHqkJvYpufmJJ3kn90Sn3ajdzqbj5s7Y90+qbEYYhxabQS30RcPTGWo7c1haXcXVOyAPKT5Kgsy8JhAQXOOURwJt5K8zZDLPZ1rhcBuQMHiS86b55Kk3aRFSKZIaBeN8W9FqDFuyy9zncASSgGyuykxjGz1QJv2nOcTxORungr+B2xhmBrGU874E5WDvb7lc3jWFhLt7tOXilUxJYzKIBdrAhMKN7EdOcriBTkAxOf8AZJc9T2cSAcp9EktgLWHcwh7s8Nyk1LAwLSBO/cI4rfwp7Dde623kLLl9n7L6zI5zXEEAkA9l0aEjyC6yPH1WNFSZMJQohPKdE2BxdJ8F1LKKgFi64I3tPIglYlbaDnumqxrHBpbAgySCM1rjUCJW9iGFzSAYWIdjPJ3eKVAmZ20sYAwZWgEkgkTvHMlamBrukj2GsLvIslvjqPcoYzo0X0yC4A6jxUdmUsQaYovyBrbZhdxaDIaTwFvQcE3bHY1OiXaT5C5+atM2M94yhrgDrzHDkFu4HCNptjMPRW+sH6z6JiszcJsFlNuXLPE8eSv08MAIDAFLMP1OTyP5kCsdtKPZCnfkoW4FOI4FMRK/EJDxTSOCQPJACE7io1WNeIcFIFIoAyMTsGbsKhh9hHeYW0ERvggLMxuwm/qUT0fDiJdYblrjwUy7cEBZj19iZ+yHQN6Q2CNAbBbI4BKToEwsyjsVu7cs7H7MMEAG+/hGi6YEqJk8ExWc07a1MiMS2o14ABc0DtgaEzv5rL2ptXrQKVBhDBo0Xc4n2nRvXaPwwOrWnxCgzBAaNaPAR8kws5vo/wBGyBmqC5ueUaNC1q2yMxncNy1CDoITBhO+yAsw/wCBvkuMeCEzYDiZIb6BdA8E2lPkPHxTCzMGx3cQElec08U6APOMJ00ZDWU6YgADvOdA00aFfHSaTAyk8AyqTpOkcLry3ZuEq03TuNrO+i1KdCoM1RzhEA96XWhsRuJsPNS1vsjSMYtW5fB3FXpeGG4YeIGcOHiC23nCi/p4zdTefNoXAOcT3ruJ0h3uOkJ8LQy6neIEGdd5hWop9jKW3c7r/wA9/wDh9Xj6KTPxA40fR4PyXIGu/K0ZTYRbfw8DCatWc+LQB+ocfik4pdhxSle56BQ6b0nMe4sc3IJMgRfQTOqyGfic9x/wcIXeZ+QXJ4iqasUac9WyXvj2nbzHDcAtnCbZZRYBS7UAiR2d4JkkSdFi33R2Y8UVSny+Oxpn8RMZuwQ8xU36bkj+JGNBI/KMsYMZzfhIssg9Iqz6tIgxTfUa128EEghpJ8/RDpbae1gIJu7Nmj2g7Mb8gQi3Vm3Sx77LZ1yzdZ+J2K34T0Lvm1W8L+KjcwbXo1KM77OHoQCubp7SdUJBJd2p1O6OapbKqSOre3Owi7XGwOjXN3tM8ITh5kRnx48bS5v0fB6tiOkdNtNtRr+sa7TJB+JEKWyds/mQ7qj3IDg4QRMxyOh0O5ec063bp4ai0vPcaB+o3J87kk6DwXYuY6kaWBouOd7h19cTAJHdB3WGn6QBq4po5JRS4Z0ha8aub70msedCD4SV57002C7C1KJztqF7ansEEQANMxnvrQ6CVCcQQ6RFJ5ggje0b0N00qNIYlKMpauO3qdk6m8WJb702WoNwPmR8QvN+kzGnFV8wE9Y++/XisnZGLezEMZncAXtbw70RoeaIyUm0GbA8UIzb2Z68KxHeBHPUeoVert+gyzqrfvnouL2L0yqNwpqVXF1sozjtZxqQ6SSzxnkq2IqVnUm1KntS7LF2sGWHHfvBjgU3xZno82m0d2zpFRPdfPhH1Rxtcbmv9F5I8UC6TTk8ZP1Xat20cHgmEnt1Mz2tJJLWwA0Sb6AO/wBXjM45xnfsb+I8JPDpVpt8HVN2mSLMqf7U5xpj/Lqx/SuCf0wrBxHW1IBI1adDG9qq4vpZiTZlZw7LjdtN1xEAy3mU+rjutyn9PzqOrY9GO0uLKoH9BQ/4xTGpePFpXL7d21WpVGllQinIzdlhPaENMubIGbLpxQafSaqbGo42m7WfIK5ShF0zHF4bLljqjR2TNqUj/wCoPO3xVhpB0dPMFcEzpSQR1jWvbMON2kA74kz6jzVzGYvKQ4B1Jh7IgiHEwWmQbd0i/wCrki043EhYpLIsc9r7nY5BpKTgBYFcQ7bQAgF3PVDbtUal7p81z9dHrfiJ/t8HchgG9RLRxXCv2uSe87781H+Jc3ev7p9degfiJft8Hc5G8UlxP57+Y+pSR116E/iZft8HAUu1oR77eNwrNOchLW5ouQOAtIE8SsvD4oVmE92o3WLSo4er1hFN1gSGm4Ec5Notv4Ls7bHhpebfgMNtPBkMb3csG40gug7/AIKA2jVmRlHr9VXwW1nYZ+YEODTwDmuiwsbHx5rqmfi5WgFuDwzPHN8BELnWqXc9nL0MLXkv+f6MNlWu8QHDwgfNEfs7EgSbAjg2CByXX9HfxgzVW08VQpsY/sirTmGE2Bc13szvBtzXpdXFWAn4IcWu5l9zj7Y1/wBPB8NszEN7rnt3y1jpPo1dhsroEajG9biahq9supAt7IDiybSf0+sLv/zJjUrI6OY8HF5GsDWtpvaTMuz9YCWzqW2JSiiMvinNbKjLb+GrS0CapAJPfjUNB03dke9Wmfhuy8sMkkkdY8CTwDTAXauwrHXIuf5nD5qhXxeDYYfVotPB1YT6Fy00nL1ZepgU/wAOaY1Y3zLj8Vo0+iDQwsDWBrtRlsbRJ581apuwdYgU6lNztQGVGknyBM+isVtg0na5hqbGNfAJqKIc5FDYvRClhqhqU6bc7gRm7ZgbwMxMTv8ATRFqdHmtrNrAEOFVrt+r3gO1/qKrbQ2JSptkF4G8l9hwJtxt5qkzDNgFo0gyHO1BkEOBkXGoKdRRGqV7o1ekOw2169HOSMtOsRffmog/8lSwux6eGqF1Nhc5wyl+anEOiZl4J0G4qjhMO95JdUqvIdUaC97n5W5+6MxMd1v+0LQZgXa9r79EVYOVAMf0fw9Wo6q+Mzrug748CsTG9E6Af1lPO6oDnEOGUOYWlrTYcIA5bl0/5NxEEujhYfNOzZgFrgeIH/VVoE8nqcJiNgVA5jnUiabI/wANpDib2EN5kWjdqrNfbrmPl+GrwGltmTrB0BndouzGyGncZ/q+jUWth3U2EtZUqR7AcSTeLAwOfkjQydZ57hNiU69akKYLWuOd4nRgGY9nUcIMXIHJYnSzbPXY2q49mnTpmnT4GHCcvG9hyC9gdgjEZMubWBlJi+rYPFU6XRWiJDaAvrBf8ijpKmkax8TLUpybbXB5Bi9osFWpLssOduJ3nhKfD7UpOg9axshzYdmBFxcw2ALayvXv/FaP/t6fmD8ymPRmkNKNJvk35lZ/bRuzq/J5aq/hHIdKNoinRzEB+em0BpMZpJHwk+S4vC9InWzU5tqDr6heyfwloMHq3cJDbDgI8U52cz9NL0H0WksKlycsPFTheh1Z4tiNqOcHuaajR2BHCQ8GC2JFhu9V1/RLaIxGHOHqkugWcWltt0TqWkC/gu3dg2cKfp+yDWwbTYubHAC3/FVHHpMp5nPd8nAVnP6x1M3qNMED2hue3jIUXio3Vrh5Fd0aFPhTn+n9kF9JnBnp+y5peETdpns4frWSEVGUbo4kYsqYxa6qtgqR1Yw+QWZtTZ9IU3FjQHASI5XPulQ/CNLk68f1uM5JODV+5mDEpKmHpLjPb1HB0ahDswMfNaGD2hSGfrWOLjGV7HQWxJIg2IJy8+yo/lx+mVHqB+lerZ8MLF4mk8NDGOzSXPe497gABoOZuZXoXR/ZlChQoHLTdiMRDs1Rpc1jCM1oFoBbYXJJ8vPm4Mmbe5dDszpWxlFtDGUXvaz/AC3sMOaOGokeY4bktinJvk0Omuz8PWw78Rh2ZHU6gpvhgYHgwJyiQCCReTYm5stPox+ItIYWm3EPLajBkMtccwbZruyDNonmCuT290j/ADFNuHwtI0qDTmM3c914LjpvNpPjospuHfFmpUKz1Wj09w1QhlOr23EhoLXi947zYWbiqtMPc/NmmYioKT2kmZvqPDcvPm4SrOjR8vctrAbVxLCM7m1AAQMzGlwJBGYPcwkm+9JJBZ3nTnpK+lgKFKi/PUrdhzmOk5Q2S0OBMky0TOk3Xm2C2DXrXZcX7QdlbaxykAuffeBHNQ29tV7ntLpENqQcxcS5zQHOk8gABuhej7N2nhqFMh7GnK0GlN2nQAQZaSGgRI0cm93sCWzbPNNo4XEYYtLi4QZa6ZEtucrxcEcDBXuPQnpUMXhGVCZeOxUP8zYv5gtPmV5ltnFdfQrvdZmZpYLRIc2DprlD9NxO5U+gPSR2DY4kZ2VBOUGCHAkAzvkT7kkwao9m2ljgGunSBy9oWnzXneJx9Si4ZXOY+TmZuAiW3NiNUT/zQ4mqxgptaxwLSKpBBd3mkEaGRHmIuL6DGsqZ2uAcGEF9N5lzM17HUWOote4Cok6bozj84cx4AeHOMgEBwJJkA+foVuwvNNm4x1HF1HZnFucBoyud2QGkGWg7iR5m69Bxe1aVKm6pUeA1ozG4mOAE3J0A4laY5KS/0Y5YOLXuWcqgDOhvyP0XiXSzprWxRdmc5lKYFJri1gHB7heq/juG5cj1gkFrsrtxaXNPkZVakJY2fTTieJ9ShvP3K8g6D/iXWp1W0MXUNWk45W1HXdTO6XaubuvJGsxZevlyaafBEouPIB47Q8z8vmngcEzz2h4O/wCqRcmkKxiolJzkNzlQiDj2h4H/AKpnuUHP7XkfiPoouekAnFCKapWAEkgAXJOgAuSV5XtXalXaVV4zup4VhhrRYOPs5hoXEXJMxMBJtJblwi5HpfWg6OB8CD8EN7l41tLYjabTUpOMtMOuJG6ZERf7suk6G9LHZSzEvsBLKjj6tc7eeE31UKaZcsdHd1HrD6R4wNpFu94LY5Edo+nxUcR0mpDuuLuEAkepsuTxb3VHS59pmcjc8awX6+iMk0onR4XC5TTrZPu6DBx4pJg4cUl5Wln2HVj6oAGcA0eRR6Z4x5ILSUQLrPkEXWU2n+yIym2YF1SYUdrlVjosGhyhMcKOfqmDQdZUg1u50+n1QACph+XvQ+oB3T9+S0GtHD3p+qHBFCMPG7IzshoykGQTx+iDgttYig3qqlHrGiwlrjAGgDmm44A6Lofy/JTGHR7AtjnMZWxGLhpYaVIbg3L4wCZJ5k/Q3HbOLQMogARFt2m6VsOp2uh5JTsTMZ2FO9vuVjBV3scXtNSYvOhtlGabxFuMK4aZmwciUsK46tgc0rYqBbJIe4tfUpUL6OLyDIGkvDfei9ItttDPytCr1rWkPqPEBnWOOVjGAGMrRLjcySL2UG7JpFzswm4t4tbqPVD2hsRoov6pgDiAbb8pkD4q1J8Creyz0V2PTrCpXqCW0pp0KcF3dElxDQSSSHGY3OuLEbGMaKtWlh30w7rQBEGJMhtjdugvMidVy3RDbbWtdRdUFKXFwc7u31aeBmfEPO8BdbgMfhcGTXq1mVqgnq2s/URE3vN9YgTMmAE3uVweX7Y2WaWIfSbLsrjl4kC4J5xC9j6A9IuuwTOscA+n/huDjBt3SZ/lj0K8wdgauOrVK7XCmMxhxm5uXZRwutWlsMC7yHPgDMGAT8VHVUZA8bnE9PxW36DSJrUhrrUbw8eSpVemWGH/AKzD4Znf8QvOWYedB7iEnYQ8h4rfqGHSO7q9PMONHk+FN/zhU634hURoKh/0NHxcuOdgJ3j3/RMdm37w9bfVLqMfTR0df8Q2zLaVQ+LmN+EqjV/ER50oAf1VD8mrJOyxve3mNfmm/h7OJKnWx6ET2r0wr1qT6ZaxoeC05cxMbwCTv00Wd0e2i80KmHZ7VTrC2YJs0A84y/BWamCaf1fD4KjX6NkuzU3ZfvdBlJyb5LSrg0drtGGw9ZtWDWxGUBoIOUAzJjzHC/pj1gRSY3WNSN1loYPo3Ds9R5e7dIt43Jkq+dnH2SB9+CRRmUnlrQI3IoxX8vvVo7PPtOHkE38OARqYtCBDFj9J9ySN+VH2UktTDQiqCpgEo9OmOQROqUUUBYyEVpU20irDaR4J0ME26k3DN3tCOylxRmUQnQEKbABARmBO0DgptQIfq+ScgDX4KWZMASgCAIRGgKQpeSI3DoAgGjjHkiZGqXUob8KHAh1wfJAA6eQvfee7/wAf2U+q4H1VGl0WoNdmay4M950ekrXDTyTEc9tHohTquzNLmOOpaJBPMIeH6Bs9uo944WaPqupYpPNo09ExUZ9PANYA1sADdw8IUywTCP1Y338VINSGU34Rp1KDWwTTx8ir72jRCq03eyEAZo2cCYh3iY+ynOy4/srvUu3n0TjDx4oAp/kRwHoEhheStMJO5O5sICil+WEzAnimNOFZchuYgKKxKgXIj2oFQFAxOegufzUXOM/uhPHikykE6wcUkKeSSiytJfp4UIopAH6IjG8E4F9FoZia0cE4KI1o8E4aEAALr6KeVEyIrKKQwHknYSVZbRJ3IzaICAK7WFGFLgiKQpnigRBtNSIU/NLOgBkgZ3IjaimXDcEwAkj7CiOSK+kmyN8UBREMUwUsibKgY0qLlMoZpk8kCIuePNRkozGQmcOSABNngkUUBQe0IAAawCi6oOKk5gTNo80gIEKD4T1baFV543TAVQAqu9o3fFEqOk2CZtO26UDBtw4QatMbkR7zoJhBL0DI9QU6kMSN8JlOwbmgxx4KbaZJRW4fj8UdjQExAW0ijNo8UVqlCYiAaNFOQNAnBGgT5fFIBhdPCaPJSa2f7IGNmUSSitYd6j1SAIF2kIkQnAUm0i4IGML8QjMPC6ZtLgjMCYiEck5phTc1QJ/T70CImkolscAovaTvTZDxQMkGqJfGsJNalUcOCAE1CqPTyeai+lPFAA3ViOKg6vuSqYedxTNpEIAZjrpPck4eSg4cNUCA1Ch9WOPu+iOWTwCKKHmOKBlIMKiafFaAaPBAqGUCKRowmZQ3wFN45H4p32hAys5gnd6JKTq10kgNemplMkgRKobKVEpJIGFOoRCkkgQgpBJJA2EVc6+iSSALAFz4IzBZMkgTJUxdO1JJAA395MU6SYAd6QKSSAJuChV0TJJDFQ3orGiNEkkAQcLKlFz4pJIAg9QqjRJJMXcbDXdfmrTkkkgYB4uVm4o9rzSSTBDMNz4KbzZJJAym43PinSSUg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08" name="Picture 4" descr="http://t3.gstatic.com/images?q=tbn:ANd9GcSQwkM_SpBiCtFSdUioPyoRy4rRxQBfPnDUNeCpUbjniZEI8xKT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71678"/>
            <a:ext cx="6000792" cy="4437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— испеку в печи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2" name="Picture 2" descr="http://t2.gstatic.com/images?q=tbn:ANd9GcSDJjTJMjTlSqdvOyMMWPP4AYDb-FIA2axgev9nwOZDnzggbN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071677"/>
            <a:ext cx="6929486" cy="4594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Че</a:t>
            </a:r>
            <a:r>
              <a:rPr lang="ru-RU" dirty="0"/>
              <a:t>, </a:t>
            </a:r>
            <a:r>
              <a:rPr lang="ru-RU" dirty="0" err="1"/>
              <a:t>че</a:t>
            </a:r>
            <a:r>
              <a:rPr lang="ru-RU" dirty="0"/>
              <a:t>, </a:t>
            </a:r>
            <a:r>
              <a:rPr lang="ru-RU" dirty="0" err="1"/>
              <a:t>че</a:t>
            </a:r>
            <a:r>
              <a:rPr lang="ru-RU" dirty="0"/>
              <a:t> — полоски на мяче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9458" name="Picture 2" descr="http://t2.gstatic.com/images?q=tbn:ANd9GcSg753_1vFnGEKARliRuz7aU-y9tPV3zPDYBO8xtFdTqni7odVa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000240"/>
            <a:ext cx="4500594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Че</a:t>
            </a:r>
            <a:r>
              <a:rPr lang="ru-RU" dirty="0"/>
              <a:t>, </a:t>
            </a:r>
            <a:r>
              <a:rPr lang="ru-RU" dirty="0" err="1"/>
              <a:t>че</a:t>
            </a:r>
            <a:r>
              <a:rPr lang="ru-RU" dirty="0"/>
              <a:t>, </a:t>
            </a:r>
            <a:r>
              <a:rPr lang="ru-RU" dirty="0" err="1"/>
              <a:t>че</a:t>
            </a:r>
            <a:r>
              <a:rPr lang="ru-RU" dirty="0"/>
              <a:t> — читаю при свече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8434" name="Picture 2" descr="http://t1.gstatic.com/images?q=tbn:ANd9GcTkTOwKt9lotebwJktuGImwzywJSFIIFAkJ5M8LHwcB4rKIfA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00240"/>
            <a:ext cx="5929354" cy="4562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Че</a:t>
            </a:r>
            <a:r>
              <a:rPr lang="ru-RU" dirty="0"/>
              <a:t>, </a:t>
            </a:r>
            <a:r>
              <a:rPr lang="ru-RU" dirty="0" err="1"/>
              <a:t>че</a:t>
            </a:r>
            <a:r>
              <a:rPr lang="ru-RU" dirty="0"/>
              <a:t>, </a:t>
            </a:r>
            <a:r>
              <a:rPr lang="ru-RU" dirty="0" err="1"/>
              <a:t>че</a:t>
            </a:r>
            <a:r>
              <a:rPr lang="ru-RU" dirty="0"/>
              <a:t> — муха на плече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7410" name="AutoShape 2" descr="data:image/jpeg;base64,/9j/4AAQSkZJRgABAQAAAQABAAD/2wCEAAkGBhQSEBAUDw8QFBAQEBAPDxgSFRASEA8QFRAVFBUSFBUXHCYeFxojGRQUHy8gIycpLCwsFR8xNTAqNSYsLCkBCQoKDgwOFw8PGikcHBwtKSksLCkpKSkpKSksKSkpKSkpKSkpKS0pLCkpKSwpLCwpKSksLCkpKSwpKSopKSkpKf/AABEIAIEAvgMBIgACEQEDEQH/xAAaAAACAwEBAAAAAAAAAAAAAAABAgADBQQG/8QAOBAAAQMCBAMGBAUDBQEAAAAAAQACEQMhBBIxQQVRYRMiMnGBkQZCocEUUrHR8CNicjNDU+HxFf/EABkBAAMBAQEAAAAAAAAAAAAAAAABAgMEBf/EACERAQEAAgICAwADAAAAAAAAAAABAhEDEiExE0FhBCJR/9oADAMBAAIRAxEAPwDoUTEILie2CkIowgJCiZSEAAgU2VSEAEVMqMIABRMAjlQRIQhPCEJAoUATQjCZkIRAT5UIQQKIwpCAUpU8IQgFUTQhCAJCGVPChCQ2TKjCKiDEBEBSE4CZEIUhWQhlQNlhSE8KZUAqgSV6waJJWRiuLuNm25dU9FbprueBqVX+Ib+YLAcXHxOVZpHaUaR3enBUWZweuTIOy1cqTSXcCUJRIQhACVJQUSMZUQUTCKKKIJflQyp1IQSvIhkVhCCR7KAnAQRBTIVFFJQehAVGMxTabZcfLmVcXwJ2C8xxfiMzN7TqIABMD6InlNup5CrjC+5325DkkaI1gE/osw4wg6QHCxMS73/llXjMW8PYGNJDgJJlt51n7rSY1zZcsbLqoHIn+bJWvcdIE6LILy3MA6TO1z7pQx83cbearqz+X8ew4cwUwc72SdbhdRx9P84XjKWOLTHi89vNdoxGaMx120b7bqLi6cc9x6N/FKQ+cHylc7uMM+UE/RZtDh5dcN+n3K7WcHPzEesn6aKdRe7Sv4wdmD1P2VbuJVDpA9P3XczhjRuT7AfRXMwrRo0fdHgeazaLazjd5A8gtRo/nNMQoAkuTQQmARDU4agzoSrMqEISVKU5CmVAVSjKeEC1B+yyq6lcNBLthKxsfxh7qjqdCBk/1HG/oFk47iLhOrjG5Mztv/N08cdo5c5x6l91qcR4qcrSW2ce42SDUIPvC4qs5gMlOpXIHdAAZS2l3VclPCVWkVC0E5bQQSwR8rVZSEtLMK0moQXPLnNG1wOq0w6/Tm/kcfLJMsvTlq13guLAw1GkszGC5pHJmg81y4Km8vLqr6jiQZvAiNZJ+iqpUXMqS62zpgkzznqtEYk1HMc4BraZaOQeDpPQX9lpfTkx9vRYTguRt8gJEi0k9FTisK1jXOeHZWiTtP2XoOB46jUDn1YaWQCAAATFo1MFcXxHiRiSGu7tJpBAEeEfdc335dn1qR5SvVcS3sqTWhwBE3IlaHBHODznvykC3ku2vkJbZrYEMBIEAaWUoFrbiT10HuYVX8XhNXeVa3aKZlz03yAQbG48lYCpdKxEBKHIygHhMGpM6cPQRoRhLmRlBLUpRlBASFEUHICFyoxFWGuJMBoJM7AC5TuXlPin4lNPuMY894MPdcM3O5Gicm0559Y4sPiP6dXsgXmu8Brh+UOkkfutb4Z4SK9HEENzVaRIdI+WLR6rz1PFvpOGXM7tWvyQARTaLFojTX9FscC4qaQqMpvDatSTUJs4nNPd2WuM3PDg5csu+8l1K8EeX7hZmJxPZYguZ/aSAAbnxCFp8YrAS5tam2pUALxYy6PE0DQ9F5/F4N7AHBji0945rFxmJ6FZ443b0uTmwy4LPdr0tCtQfWJaBlDM5lpcXOI0Jv7IY3s2w8tZDQTFoPIQsTEtawsq1A1kBjnNa4tHd5nfmrXVTjoq1HRSDoFoa+NhzAW3W6/HleN+S0/ikNJEB2YZoZEhx2n0CA4jiKs9mwUm7ugud6E7oYzDCiSxlISBMjUjnK5XYLEhzctZ4Y8wI1B8lMmNm40+XL1Xbg+Gim4vrmxBzGobxzM2Gq2i9op92DIsSc0g6X5LzWK4S4sNIvc6pVeHEvd3RlA15CYt1W0WvbQ/rZMzQ0dyS10CN9PJK1thqy3TRwdTuN8o6bq/tFz4Gj3G/wCIXU3DFZOzFGvTyVbTw6ubRQLXKAVcxhV7aCtFNBbc4plNkXS1ibs0y2TKkJVuRHsUkuZzkJXQ+kqnUShW1D0jzz06roNFV1KSA81x3BVKpyUDTY6CQTIABN9N5C4aPwzVAZnqsmO+67i49AtrEktxVHWHte3pIE/zzXVWs0kmwCvdumOOGO7thUOHBlYZblrZcSBdy6MbihLc1gQQZKtw9FxkkXcfpsq34MOrNY4Ay2YN59E5fJZ46x8PLcbrU67XlrQ51CGgEuDQJ1sbrR+FaVfEN79IGgw6g9m0nYDNIMdNOq3q/wAMU2U3mnhQ4+LI05M7utwNYKp4bicY1/ZOwrmUGsLbCWi3ykKcsv6Zb9McuO9sdew4lxKKsfh2udEANfLQBsTlRxJqvDC+oGNBkNpDKW7eIyV1cO4FUJmr3ddbuMrbp8GbFvrunjJjJJ6E48sruvIYbhrzUouY1jmMcQ8uIJA3tueXkvQ1cK17cp/8K6cPgAx7mbGXt+4Vn4ODIU114TU0z+H1S09nU8Q8LtM4/daRKqxGGzgCII8J5FLSrFsNqjvbHYpLkrpa1WsppGOGxCvAKDsGEC1ENKceSEqgrAES1QIgLdNkUydUS0800gApntoplPNEj3SPSsidJSPAAJNov6DdV4rGZNqjv8GFw99FwvZVr91zHU6Ni7Me/UgzFvC3ogKcLhhVf25cR4mUm7BlxmPU3Psnq8EBdMuidJ7q1KWGAGotpAgRyV4b5Qg5JHJSwDRCz+wa/HEj/Zoier3kkewWvVp6rG4K8mpiXgeOsWtgfKwATPKUyvlrPsixvMKxlKNb+qEeUeqStw+YckHv/KgHEmQJThjtgfqUbLw4cRTJiDD2kkTvbw+RT4TGNfIFnt8bTq3/AK6rvbgXn5DfWRZVYj4U7QgubBboWuLXDyhNPpW1nVSphgdYXZhPhIMMirUNr5nvcPqtB3CaYiXHTeEtw+zCbw9sghoHqunszoIWn+Hot1MlM3F0we437KO8hdmY3DOOgPorW8PediPPVdz+In5co87qk413/JfoAleWF2I3hLvzBOOETq/6Kh+JJN3O9LT7KW5H3Kj5R2jhBJ026qOa4WIMzHrrC0aXDCbuaYE6GCZ5W366epVz+FlxkgXLibx3nax0gMbtZvW/Tqf6i52X0yJgge/T10TNBPnHX9uq1/8A5h+Vkax3hmFiBtYwLQNXDYGY74fpmM5MkXgxeADz5Si6n2Pkt+mQKZmOfvKsp0HGwaTrNoutZ2DoMEF5FzMOgwTf7Ry90cPxGhSBAfMmTJLrwBblp+vNTcsYO9ZP4N5MZCrW8Mf+WFoVPiKns1xjoqn/ABAflpH1Wd5cT7VzHgr3CDpujhfhgMENho5BMeKV3eFgakqVK7tXhvNTeU+zuZwJm5P6Jxw2i3Uj1KyxSd81cn1RbTZuXO90vlqbk0/xFBn5bchMonirSO41xO1oC4MjQO6w+yspOfsxTc9ptdIxlQ6MaPMyrCauxaPRc/Z1DyCtp4d27gjsnZMrzMuuud2HedXBaAo83odkzcykOzMOBB1egMG0c1qZW7NTtHJn0U6PszqeFH5V0Mwn9q7WtdsxWtoP5BOYl2Z4wh5BMcIei0PwjtyE4wXNyfUu6gI/sootmtVvWVjNR5qKJUqw8f4iq6aii5uRUdtDZd9NRRLEsl4VGI0UUV1n9uWmu7DKKKJ7XXXTVjVFFpEVCkGhUUVJIozVFRJUddNdtFRRVCpt1aUVFcRVLlS9BRF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data:image/jpeg;base64,/9j/4AAQSkZJRgABAQAAAQABAAD/2wCEAAkGBhQSEBAUDw8QFBAQEBAPDxgSFRASEA8QFRAVFBUSFBUXHCYeFxojGRQUHy8gIycpLCwsFR8xNTAqNSYsLCkBCQoKDgwOFw8PGikcHBwtKSksLCkpKSkpKSksKSkpKSkpKSkpKS0pLCkpKSwpLCwpKSksLCkpKSwpKSopKSkpKf/AABEIAIEAvgMBIgACEQEDEQH/xAAaAAACAwEBAAAAAAAAAAAAAAABAgADBQQG/8QAOBAAAQMCBAMGBAUDBQEAAAAAAQACEQMhBBIxQQVRYRMiMnGBkQZCocEUUrHR8CNicjNDU+HxFf/EABkBAAMBAQEAAAAAAAAAAAAAAAABAgMEBf/EACERAQEAAgICAwADAAAAAAAAAAABAhEDEiExE0FhBCJR/9oADAMBAAIRAxEAPwDoUTEILie2CkIowgJCiZSEAAgU2VSEAEVMqMIABRMAjlQRIQhPCEJAoUATQjCZkIRAT5UIQQKIwpCAUpU8IQgFUTQhCAJCGVPChCQ2TKjCKiDEBEBSE4CZEIUhWQhlQNlhSE8KZUAqgSV6waJJWRiuLuNm25dU9FbprueBqVX+Ib+YLAcXHxOVZpHaUaR3enBUWZweuTIOy1cqTSXcCUJRIQhACVJQUSMZUQUTCKKKIJflQyp1IQSvIhkVhCCR7KAnAQRBTIVFFJQehAVGMxTabZcfLmVcXwJ2C8xxfiMzN7TqIABMD6InlNup5CrjC+5325DkkaI1gE/osw4wg6QHCxMS73/llXjMW8PYGNJDgJJlt51n7rSY1zZcsbLqoHIn+bJWvcdIE6LILy3MA6TO1z7pQx83cbearqz+X8ew4cwUwc72SdbhdRx9P84XjKWOLTHi89vNdoxGaMx120b7bqLi6cc9x6N/FKQ+cHylc7uMM+UE/RZtDh5dcN+n3K7WcHPzEesn6aKdRe7Sv4wdmD1P2VbuJVDpA9P3XczhjRuT7AfRXMwrRo0fdHgeazaLazjd5A8gtRo/nNMQoAkuTQQmARDU4agzoSrMqEISVKU5CmVAVSjKeEC1B+yyq6lcNBLthKxsfxh7qjqdCBk/1HG/oFk47iLhOrjG5Mztv/N08cdo5c5x6l91qcR4qcrSW2ce42SDUIPvC4qs5gMlOpXIHdAAZS2l3VclPCVWkVC0E5bQQSwR8rVZSEtLMK0moQXPLnNG1wOq0w6/Tm/kcfLJMsvTlq13guLAw1GkszGC5pHJmg81y4Km8vLqr6jiQZvAiNZJ+iqpUXMqS62zpgkzznqtEYk1HMc4BraZaOQeDpPQX9lpfTkx9vRYTguRt8gJEi0k9FTisK1jXOeHZWiTtP2XoOB46jUDn1YaWQCAAATFo1MFcXxHiRiSGu7tJpBAEeEfdc335dn1qR5SvVcS3sqTWhwBE3IlaHBHODznvykC3ku2vkJbZrYEMBIEAaWUoFrbiT10HuYVX8XhNXeVa3aKZlz03yAQbG48lYCpdKxEBKHIygHhMGpM6cPQRoRhLmRlBLUpRlBASFEUHICFyoxFWGuJMBoJM7AC5TuXlPin4lNPuMY894MPdcM3O5Gicm0559Y4sPiP6dXsgXmu8Brh+UOkkfutb4Z4SK9HEENzVaRIdI+WLR6rz1PFvpOGXM7tWvyQARTaLFojTX9FscC4qaQqMpvDatSTUJs4nNPd2WuM3PDg5csu+8l1K8EeX7hZmJxPZYguZ/aSAAbnxCFp8YrAS5tam2pUALxYy6PE0DQ9F5/F4N7AHBji0945rFxmJ6FZ443b0uTmwy4LPdr0tCtQfWJaBlDM5lpcXOI0Jv7IY3s2w8tZDQTFoPIQsTEtawsq1A1kBjnNa4tHd5nfmrXVTjoq1HRSDoFoa+NhzAW3W6/HleN+S0/ikNJEB2YZoZEhx2n0CA4jiKs9mwUm7ugud6E7oYzDCiSxlISBMjUjnK5XYLEhzctZ4Y8wI1B8lMmNm40+XL1Xbg+Gim4vrmxBzGobxzM2Gq2i9op92DIsSc0g6X5LzWK4S4sNIvc6pVeHEvd3RlA15CYt1W0WvbQ/rZMzQ0dyS10CN9PJK1thqy3TRwdTuN8o6bq/tFz4Gj3G/wCIXU3DFZOzFGvTyVbTw6ubRQLXKAVcxhV7aCtFNBbc4plNkXS1ibs0y2TKkJVuRHsUkuZzkJXQ+kqnUShW1D0jzz06roNFV1KSA81x3BVKpyUDTY6CQTIABN9N5C4aPwzVAZnqsmO+67i49AtrEktxVHWHte3pIE/zzXVWs0kmwCvdumOOGO7thUOHBlYZblrZcSBdy6MbihLc1gQQZKtw9FxkkXcfpsq34MOrNY4Ay2YN59E5fJZ46x8PLcbrU67XlrQ51CGgEuDQJ1sbrR+FaVfEN79IGgw6g9m0nYDNIMdNOq3q/wAMU2U3mnhQ4+LI05M7utwNYKp4bicY1/ZOwrmUGsLbCWi3ykKcsv6Zb9McuO9sdew4lxKKsfh2udEANfLQBsTlRxJqvDC+oGNBkNpDKW7eIyV1cO4FUJmr3ddbuMrbp8GbFvrunjJjJJ6E48sruvIYbhrzUouY1jmMcQ8uIJA3tueXkvQ1cK17cp/8K6cPgAx7mbGXt+4Vn4ODIU114TU0z+H1S09nU8Q8LtM4/daRKqxGGzgCII8J5FLSrFsNqjvbHYpLkrpa1WsppGOGxCvAKDsGEC1ENKceSEqgrAES1QIgLdNkUydUS0800gApntoplPNEj3SPSsidJSPAAJNov6DdV4rGZNqjv8GFw99FwvZVr91zHU6Ni7Me/UgzFvC3ogKcLhhVf25cR4mUm7BlxmPU3Psnq8EBdMuidJ7q1KWGAGotpAgRyV4b5Qg5JHJSwDRCz+wa/HEj/Zoier3kkewWvVp6rG4K8mpiXgeOsWtgfKwATPKUyvlrPsixvMKxlKNb+qEeUeqStw+YckHv/KgHEmQJThjtgfqUbLw4cRTJiDD2kkTvbw+RT4TGNfIFnt8bTq3/AK6rvbgXn5DfWRZVYj4U7QgubBboWuLXDyhNPpW1nVSphgdYXZhPhIMMirUNr5nvcPqtB3CaYiXHTeEtw+zCbw9sghoHqunszoIWn+Hot1MlM3F0we437KO8hdmY3DOOgPorW8PediPPVdz+In5co87qk413/JfoAleWF2I3hLvzBOOETq/6Kh+JJN3O9LT7KW5H3Kj5R2jhBJ026qOa4WIMzHrrC0aXDCbuaYE6GCZ5W366epVz+FlxkgXLibx3nax0gMbtZvW/Tqf6i52X0yJgge/T10TNBPnHX9uq1/8A5h+Vkax3hmFiBtYwLQNXDYGY74fpmM5MkXgxeADz5Si6n2Pkt+mQKZmOfvKsp0HGwaTrNoutZ2DoMEF5FzMOgwTf7Ry90cPxGhSBAfMmTJLrwBblp+vNTcsYO9ZP4N5MZCrW8Mf+WFoVPiKns1xjoqn/ABAflpH1Wd5cT7VzHgr3CDpujhfhgMENho5BMeKV3eFgakqVK7tXhvNTeU+zuZwJm5P6Jxw2i3Uj1KyxSd81cn1RbTZuXO90vlqbk0/xFBn5bchMonirSO41xO1oC4MjQO6w+yspOfsxTc9ptdIxlQ6MaPMyrCauxaPRc/Z1DyCtp4d27gjsnZMrzMuuud2HedXBaAo83odkzcykOzMOBB1egMG0c1qZW7NTtHJn0U6PszqeFH5V0Mwn9q7WtdsxWtoP5BOYl2Z4wh5BMcIei0PwjtyE4wXNyfUu6gI/sootmtVvWVjNR5qKJUqw8f4iq6aii5uRUdtDZd9NRRLEsl4VGI0UUV1n9uWmu7DKKKJ7XXXTVjVFFpEVCkGhUUVJIozVFRJUddNdtFRRVCpt1aUVFcRVLlS9BRF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data:image/jpeg;base64,/9j/4AAQSkZJRgABAQAAAQABAAD/2wCEAAkGBhQSEBAUDw8QFBAQEBAPDxgSFRASEA8QFRAVFBUSFBUXHCYeFxojGRQUHy8gIycpLCwsFR8xNTAqNSYsLCkBCQoKDgwOFw8PGikcHBwtKSksLCkpKSkpKSksKSkpKSkpKSkpKS0pLCkpKSwpLCwpKSksLCkpKSwpKSopKSkpKf/AABEIAIEAvgMBIgACEQEDEQH/xAAaAAACAwEBAAAAAAAAAAAAAAABAgADBQQG/8QAOBAAAQMCBAMGBAUDBQEAAAAAAQACEQMhBBIxQQVRYRMiMnGBkQZCocEUUrHR8CNicjNDU+HxFf/EABkBAAMBAQEAAAAAAAAAAAAAAAABAgMEBf/EACERAQEAAgICAwADAAAAAAAAAAABAhEDEiExE0FhBCJR/9oADAMBAAIRAxEAPwDoUTEILie2CkIowgJCiZSEAAgU2VSEAEVMqMIABRMAjlQRIQhPCEJAoUATQjCZkIRAT5UIQQKIwpCAUpU8IQgFUTQhCAJCGVPChCQ2TKjCKiDEBEBSE4CZEIUhWQhlQNlhSE8KZUAqgSV6waJJWRiuLuNm25dU9FbprueBqVX+Ib+YLAcXHxOVZpHaUaR3enBUWZweuTIOy1cqTSXcCUJRIQhACVJQUSMZUQUTCKKKIJflQyp1IQSvIhkVhCCR7KAnAQRBTIVFFJQehAVGMxTabZcfLmVcXwJ2C8xxfiMzN7TqIABMD6InlNup5CrjC+5325DkkaI1gE/osw4wg6QHCxMS73/llXjMW8PYGNJDgJJlt51n7rSY1zZcsbLqoHIn+bJWvcdIE6LILy3MA6TO1z7pQx83cbearqz+X8ew4cwUwc72SdbhdRx9P84XjKWOLTHi89vNdoxGaMx120b7bqLi6cc9x6N/FKQ+cHylc7uMM+UE/RZtDh5dcN+n3K7WcHPzEesn6aKdRe7Sv4wdmD1P2VbuJVDpA9P3XczhjRuT7AfRXMwrRo0fdHgeazaLazjd5A8gtRo/nNMQoAkuTQQmARDU4agzoSrMqEISVKU5CmVAVSjKeEC1B+yyq6lcNBLthKxsfxh7qjqdCBk/1HG/oFk47iLhOrjG5Mztv/N08cdo5c5x6l91qcR4qcrSW2ce42SDUIPvC4qs5gMlOpXIHdAAZS2l3VclPCVWkVC0E5bQQSwR8rVZSEtLMK0moQXPLnNG1wOq0w6/Tm/kcfLJMsvTlq13guLAw1GkszGC5pHJmg81y4Km8vLqr6jiQZvAiNZJ+iqpUXMqS62zpgkzznqtEYk1HMc4BraZaOQeDpPQX9lpfTkx9vRYTguRt8gJEi0k9FTisK1jXOeHZWiTtP2XoOB46jUDn1YaWQCAAATFo1MFcXxHiRiSGu7tJpBAEeEfdc335dn1qR5SvVcS3sqTWhwBE3IlaHBHODznvykC3ku2vkJbZrYEMBIEAaWUoFrbiT10HuYVX8XhNXeVa3aKZlz03yAQbG48lYCpdKxEBKHIygHhMGpM6cPQRoRhLmRlBLUpRlBASFEUHICFyoxFWGuJMBoJM7AC5TuXlPin4lNPuMY894MPdcM3O5Gicm0559Y4sPiP6dXsgXmu8Brh+UOkkfutb4Z4SK9HEENzVaRIdI+WLR6rz1PFvpOGXM7tWvyQARTaLFojTX9FscC4qaQqMpvDatSTUJs4nNPd2WuM3PDg5csu+8l1K8EeX7hZmJxPZYguZ/aSAAbnxCFp8YrAS5tam2pUALxYy6PE0DQ9F5/F4N7AHBji0945rFxmJ6FZ443b0uTmwy4LPdr0tCtQfWJaBlDM5lpcXOI0Jv7IY3s2w8tZDQTFoPIQsTEtawsq1A1kBjnNa4tHd5nfmrXVTjoq1HRSDoFoa+NhzAW3W6/HleN+S0/ikNJEB2YZoZEhx2n0CA4jiKs9mwUm7ugud6E7oYzDCiSxlISBMjUjnK5XYLEhzctZ4Y8wI1B8lMmNm40+XL1Xbg+Gim4vrmxBzGobxzM2Gq2i9op92DIsSc0g6X5LzWK4S4sNIvc6pVeHEvd3RlA15CYt1W0WvbQ/rZMzQ0dyS10CN9PJK1thqy3TRwdTuN8o6bq/tFz4Gj3G/wCIXU3DFZOzFGvTyVbTw6ubRQLXKAVcxhV7aCtFNBbc4plNkXS1ibs0y2TKkJVuRHsUkuZzkJXQ+kqnUShW1D0jzz06roNFV1KSA81x3BVKpyUDTY6CQTIABN9N5C4aPwzVAZnqsmO+67i49AtrEktxVHWHte3pIE/zzXVWs0kmwCvdumOOGO7thUOHBlYZblrZcSBdy6MbihLc1gQQZKtw9FxkkXcfpsq34MOrNY4Ay2YN59E5fJZ46x8PLcbrU67XlrQ51CGgEuDQJ1sbrR+FaVfEN79IGgw6g9m0nYDNIMdNOq3q/wAMU2U3mnhQ4+LI05M7utwNYKp4bicY1/ZOwrmUGsLbCWi3ykKcsv6Zb9McuO9sdew4lxKKsfh2udEANfLQBsTlRxJqvDC+oGNBkNpDKW7eIyV1cO4FUJmr3ddbuMrbp8GbFvrunjJjJJ6E48sruvIYbhrzUouY1jmMcQ8uIJA3tueXkvQ1cK17cp/8K6cPgAx7mbGXt+4Vn4ODIU114TU0z+H1S09nU8Q8LtM4/daRKqxGGzgCII8J5FLSrFsNqjvbHYpLkrpa1WsppGOGxCvAKDsGEC1ENKceSEqgrAES1QIgLdNkUydUS0800gApntoplPNEj3SPSsidJSPAAJNov6DdV4rGZNqjv8GFw99FwvZVr91zHU6Ni7Me/UgzFvC3ogKcLhhVf25cR4mUm7BlxmPU3Psnq8EBdMuidJ7q1KWGAGotpAgRyV4b5Qg5JHJSwDRCz+wa/HEj/Zoier3kkewWvVp6rG4K8mpiXgeOsWtgfKwATPKUyvlrPsixvMKxlKNb+qEeUeqStw+YckHv/KgHEmQJThjtgfqUbLw4cRTJiDD2kkTvbw+RT4TGNfIFnt8bTq3/AK6rvbgXn5DfWRZVYj4U7QgubBboWuLXDyhNPpW1nVSphgdYXZhPhIMMirUNr5nvcPqtB3CaYiXHTeEtw+zCbw9sghoHqunszoIWn+Hot1MlM3F0we437KO8hdmY3DOOgPorW8PediPPVdz+In5co87qk413/JfoAleWF2I3hLvzBOOETq/6Kh+JJN3O9LT7KW5H3Kj5R2jhBJ026qOa4WIMzHrrC0aXDCbuaYE6GCZ5W366epVz+FlxkgXLibx3nax0gMbtZvW/Tqf6i52X0yJgge/T10TNBPnHX9uq1/8A5h+Vkax3hmFiBtYwLQNXDYGY74fpmM5MkXgxeADz5Si6n2Pkt+mQKZmOfvKsp0HGwaTrNoutZ2DoMEF5FzMOgwTf7Ry90cPxGhSBAfMmTJLrwBblp+vNTcsYO9ZP4N5MZCrW8Mf+WFoVPiKns1xjoqn/ABAflpH1Wd5cT7VzHgr3CDpujhfhgMENho5BMeKV3eFgakqVK7tXhvNTeU+zuZwJm5P6Jxw2i3Uj1KyxSd81cn1RbTZuXO90vlqbk0/xFBn5bchMonirSO41xO1oC4MjQO6w+yspOfsxTc9ptdIxlQ6MaPMyrCauxaPRc/Z1DyCtp4d27gjsnZMrzMuuud2HedXBaAo83odkzcykOzMOBB1egMG0c1qZW7NTtHJn0U6PszqeFH5V0Mwn9q7WtdsxWtoP5BOYl2Z4wh5BMcIei0PwjtyE4wXNyfUu6gI/sootmtVvWVjNR5qKJUqw8f4iq6aii5uRUdtDZd9NRRLEsl4VGI0UUV1n9uWmu7DKKKJ7XXXTVjVFFpEVCkGhUUVJIozVFRJUddNdtFRRVCpt1aUVFcRVLlS9BRF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6" name="Picture 8" descr="http://t1.gstatic.com/images?q=tbn:ANd9GcRfywS66RLFH9TxpTKv3NqYwPQvP4OQbtGqAqyYt98CdaP7pD6q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143116"/>
            <a:ext cx="5786478" cy="4317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Че</a:t>
            </a:r>
            <a:r>
              <a:rPr lang="ru-RU" dirty="0"/>
              <a:t>, </a:t>
            </a:r>
            <a:r>
              <a:rPr lang="ru-RU" dirty="0" err="1"/>
              <a:t>че</a:t>
            </a:r>
            <a:r>
              <a:rPr lang="ru-RU" dirty="0"/>
              <a:t>, </a:t>
            </a:r>
            <a:r>
              <a:rPr lang="ru-RU" dirty="0" err="1"/>
              <a:t>че</a:t>
            </a:r>
            <a:r>
              <a:rPr lang="ru-RU" dirty="0"/>
              <a:t> </a:t>
            </a:r>
            <a:r>
              <a:rPr lang="ru-RU" dirty="0" smtClean="0"/>
              <a:t>—едем </a:t>
            </a:r>
            <a:r>
              <a:rPr lang="ru-RU" dirty="0"/>
              <a:t>мы на «Москвиче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16386" name="Picture 2" descr="http://t0.gstatic.com/images?q=tbn:ANd9GcTEerHMU6L69KA3wKOXgFO-nS0ygsUbUCzG779nLa5BPasx6fn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00240"/>
            <a:ext cx="6143668" cy="4601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Че</a:t>
            </a:r>
            <a:r>
              <a:rPr lang="ru-RU" dirty="0"/>
              <a:t>, </a:t>
            </a:r>
            <a:r>
              <a:rPr lang="ru-RU" dirty="0" err="1"/>
              <a:t>че</a:t>
            </a:r>
            <a:r>
              <a:rPr lang="ru-RU" dirty="0"/>
              <a:t>, </a:t>
            </a:r>
            <a:r>
              <a:rPr lang="ru-RU" dirty="0" err="1"/>
              <a:t>че</a:t>
            </a:r>
            <a:r>
              <a:rPr lang="ru-RU" dirty="0"/>
              <a:t> — сказ о силаче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2" name="Picture 2" descr="http://t1.gstatic.com/images?q=tbn:ANd9GcRQIIhY6JTePThF5iegBi8RtDkm7fkZzjUxXH7xus9JZJQpYiNR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71678"/>
            <a:ext cx="6215106" cy="4655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Че</a:t>
            </a:r>
            <a:r>
              <a:rPr lang="ru-RU" dirty="0"/>
              <a:t>, </a:t>
            </a:r>
            <a:r>
              <a:rPr lang="ru-RU" dirty="0" err="1"/>
              <a:t>че</a:t>
            </a:r>
            <a:r>
              <a:rPr lang="ru-RU" dirty="0"/>
              <a:t>, </a:t>
            </a:r>
            <a:r>
              <a:rPr lang="ru-RU" dirty="0" err="1"/>
              <a:t>че</a:t>
            </a:r>
            <a:r>
              <a:rPr lang="ru-RU" dirty="0"/>
              <a:t> — весть о скрипаче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4338" name="AutoShape 2" descr="data:image/jpeg;base64,/9j/4AAQSkZJRgABAQAAAQABAAD/2wCEAAkGBhQSEBUUEhQVFRUWGBUVFBcXFRQVFxQUFBcVFBcUFBQYHCYeGBkjGRQUHy8gIycpLCwsFR8xNTAqNSYrLCkBCQoKDgwOGg8PGiwkHyQvKSwqLCosKSwsLCwsLCwsKSwsLCwsLCksLCwsLCwpLCksKSkpKSwsKSkpLCwsKSksLP/AABEIANsA5gMBIgACEQEDEQH/xAAcAAABBQEBAQAAAAAAAAAAAAADAQIEBQYABwj/xABGEAABAwIDBQUFBQYEAwkAAAABAAIRAyEEBTEGEkFRYRMiMnGBQpGhscEHFFLR8CNTcoKS8RYzsuFDYqIVJDREVGNzwtL/xAAaAQACAwEBAAAAAAAAAAAAAAABAgADBAUG/8QAIxEAAgICAgIDAQEBAAAAAAAAAAECEQMhEjEEQRMiUTJhI//aAAwDAQACEQMRAD8A9YlIXJJSLUZyVRNk9xQ6Rsl3rpWQMQgxdG4FDBQCBr6qBmLu5U/l+bVPxBv6KtzE9yp6fBwTRHiEae6fIfRWOGdNNp6Ae4x9FWNPc82/RTsAJpDzP5qS6IyXSOq6qU2lxXVFWMh7FHcjg29FSZhtFRpGHOl34W3KiVhtFw5AreIeiq/8UNLQd0sHN17c7ITdoqbyYcLGPdx0CKQS6q6lR3FRhnLHP3Zvy10GqPMopDUxCVIoHuqMpNHwoMckUU2tqnUT9PqmVdUnsYC5NJTnJCmCh9LwnzTSns8PqmOQQSM5MT3IachyVKAuS2PRI3kgKYSnNCtOYSWG3qlYbpjTZPpapSEgmxQQUU6IIKUiB1j3vcq/E+Cp5f8A2Cm1PF7lBfem/wDhJ+RTosiOHg/lHyCscH3Q1vST5n9BQqLZjyE+ikUn96VGRktmpSVqgaJJgC5PILmnvFYfbPagB/ZtcAGeK5u7iLcB81IQc3QJz4qw+cbUOf3afdaZAnxO69B096xGaZ1ToEwQ9/EnQdGjiqzMc5c5/dBl0QB4o4ST4W9TrwHFTcl2E7WH1/6Z08ymzZY41xiTx8M8kuTK4faHWFmtYG9Bf1KczaRzjOkz1HOCP1otdW2DobsBoHXiFncfsW+mCRpqOqwrNs6Dw6LHC45z2ncAD2iQYkx1MzK0Gye1hqO7Kt4h4XcHc15s3MauGqEiT6aJ3+LGOcHdmWvB8TXET1hXOftCRVake7SpDNPRZXZHaVuKpAAw9ouOJ4T5LVsFk12gNUyRR/JCq6otDRBq6pfYAZSJSUhCYYKPCEwp7tAOiYUoSKU1PhNT2NRy5LCRKEWU9rkEGye0rQzlklhsi0dVHY6yNRP1SMIfet70GUWbBA3kEFIZWPePl9FBp+B/8JUvEm7v4foolDwn0+aZdDoPTqhoE6QB5TCOBBUDEnuH0+aLga5czq238vD3ae5RrVhobtDm4w+GqVZuGw3+M2HxXlWXYXtd+rU3iBO6Lw550sdIMn9X0n2g4l9WszD07hgDnx+N1gHHo2/8yq8RVZQw4ptMv4+fEgfn05qyH1i2UT+0qRGyrL2ipvGJmf0VsMMYCp8mwENDnam8DgrunAK4+SVyO5jjxiTMPSlPq0uBEhJQd1CXEP5pPQ3sp6+R0ZLiwGTN9FiduNmGBhq0m7rm3IFpHFej1bhU2eYPepO5bp+SXnxZbHGpqjzfZPNXsxFN7TBsOhItfzFl7/hqu81rhxAK+eNnaEVSL2IIjlMW+C+hMHS3KbW8gB7gtuN3Joy5IpY4v3snUNEKubozNECurV2ZgZKRxsulceCIyQaomBPempR0iK7VNanO1Xbqaw0I1cnQkSWGgIKeCgtciNcthyQ7CjUjqo1M/RHolIxl0SAbBABRQdEAFKgjMafF5D4wouHNj5j5o2PNj5N/XwUWg6x8x9Uy6HQuMPcPmPqobs8p4WkalWYMgAamBKmYxkiB+L/9LD/aKYpgXhrD7ydT5lsJl0R9EDG7ciqXGjT1cZc90meQaBHpoqjCVn1sQN7jfSAAj7C5ayu1zXG7YJ5wRYjycCrt2Xik61y2GkxEwBJjgsWbPJ6Nvj+NBVL2XlBvdtwVNmuKYCd+puDneyuMvrS3zTsdljKgIc0EEQQRqCsS7Nz0UGCxtWRuYprmgxEX8jPHotLg8e57YMT06KppZKwbrGsDWt4tmYJkyeKt8tYGkxpwUkwJaHYjHMYJe4N81X5tmlP7rVc1wcAwmQZubD5hU+atrb+8Kba284ghxG60cDFoGvPTqoOc4JtLDvO4WS9rC0Oljt64LZExYqqSurNMKV16K/ZHAB2Lpzo5zf8AUCvb2leO7ANPbN6OHpC9iaFvwP8Aow+SqUSUDZR6qMTZArcFejIDCUajzTQU9moUZYgrtExPcmFAJFm6UJOKebBAY4BIkC5KEhNKKCggJ7XLezkBqT9fRSKZsodE3Kls0SMYkDggOKMToo5N0qCCzA2Hp8iotPwn9dEfND4fX4IG93CfL6J10OiXVZbzcfqsn9oOXF+Ee5gJLGu3gPw6z1iD71rGXaf4voqTamvuYSsf+Rw/qEfVBAPD8PmVWg1lWi8seN5siDI1gg2Oi9Eyms59Bjqji57gC4mLkiV5pVb3HN5GR6/2Xouz1Ybm4dWCD7rLn5lo3+M9l1gjCvcJcLPUCp1GtwJgfNZE6ZvmrRZY2tDYt1UbDu+ijYthkGmQLe0C4ediEPB5g4ktc0b3GAYI1ls6ITdK2CEb0i0qYZu9Kx32k4wAUqQ1k1Hf6G/N3uW0pulxkRosPUy9+LxVSoGy3e3WEkQGt7o+p9VViTnNV6LnSWwn2b4Yl56X/XwXq1NZ/Z7JKeGbDBBPiOpJA6/JX9JdbHj4ROdnyc5a6QeobINXRFq6IFQ2TopQMJ7NUNpT6ZuoxwzjZQMHmXauduiWCAHTq7jblEGevKCUc/tyQP8AJEhx/ekWLG/8g4njppMno0GsG61oAvYaSSST6kkqtO3oiGNN056a3X1SvUHOSJCuUCQinAobXLgV0DksPhz3vRS3OUTBi5KLvJH2FElztPRDJ73qm1a4bdxDRzJAHvKp8XtdhmOM1N7WzAXfHT4oKLfSA5JdsnZq67fIoOIdFIdSPiVms22+pEgsY82i+63iTzPNU+b/AGnN7KGU4eCCJdvC17iAn4NLYyyRfR6Vh3dxx6/RYvbvOQaDqbTrr6GfovMMRtNWr1g6rUcRNhMNHQNFgp+YYsubJN4+MGQPeEFTTaFlJppFO2e05zqOa3GNpmmGV6dwWgP6hYag+XyNQPkQF6dkrRVwwBFiP0FzMp1MC+tjMtzAPAIVm/Bte2b7w8JBgjy/JZHF4ephKkx3D7v9itRkmbsqNmfMcuiztbtGlS/QtF1RotVY4/heAD7wIU3CYl5v2TdQJDxE+f8Asm4nDUnQSAT8feo2Y5tRwdEvJ00GpJ4ASkyu1SRfCUatjs3zkUqf7RzWvcS1t7TznpcqFsRmFGXM7Rm9MMbviXc90cdF5dnm0NTFVt99gLNaNGj81cbOZn93dvdlSqGQRvgktI0LSDb3K3FFYWnL2Vufzpxge4UTdWFFY3Z/bWjWcGv/AGTzYAmWuPIOtfoYWxpaLepqauJhnBwdSCVCg1jZPqlBxDtFEBDGqAKpxDyxhIpNJbUeDG+4a0qZ5cHOHkLyWxa+KOIqOoUXFrGWxFUez/7NM/vDxPsjqrnDUmsDWMAa1ohrRoABYBJJ3pDUSKbQAAAAAIAFgANAAmP1KeCmVfyU6IgTRc+qR7rpzePqmOKA4jly5yVCxqKwOS7yHKVtyukcgnUjDWjnJ+g+qwe0e2dQVzTou3Wt3hIAlxaQCZ4CTw5LXZpjuzY9/wC7a4j+Vp+q8Ur15q6+zf1ITQpbZVkt6RdYrNHOMucXHqSfiVBq41V9Suo1TEdVZLNRVHESsRilVYmpJSvxElCeZWPJk5GmMaG0jceYUmpWcbA2UbRSGFTF00Sf6dhyQ8df7r0vY3E79J1Pi248j/v815rUMEHktLs1njaFVrnHunuu/hdqfQwfRZPIhUjr+FJTxSj7N4d14LKg1svOdoT91rRh3kHiAbDkP9lss02koimSCyoSYZDhBcbCSNBJuvMs4DzVdMktcQee8NSR+uSphH2Llk0qRY0ttcS3i0+Y/JVmY5tVrkGo7e5AWA8goxrniAiYd829SALkDmTw6K2oraRlUpS02Lhqd5KucFTm6iUnNdA5K1oUA1oj3LDml+nX8SCXXRJ4L0zYfantWClVP7RoAaT7bTYHz4SvJ6mJAm8RzVplGbsMGm6H0xwkEX6i4SYpSg7XRdn45Pr79HuD3aLMZ1mr69Y4TCuhw/8AEVhcUGHgOdU6AcFn8LtfjMW/7tRFMVHDv1gCBRZaX6kA6gcSSIWuyzKKeFpClT0F3OPiqPOr3niT8F0lLkvqcxx4vfYfL8EyjTbTpDdY3TmTxc48XE3JUthuEAORmnRFaIHlNq6pSUyoUWAQaoZTgblIUhYjguTQVyWxioJRsNqSeAUclRM5zLscLVeDBEAebu6D6TPoupVnGelZU7Y59TZQqU94Go8bu6LkTBO9ytNl5ZVr98npCssyMtnWCST1PFUJfJKXM+NISD5W2OfVKG5yQlMJWVtsuFJShyauCATnlSKBsoxUnCOAaSdArcXZXPoXEVQ0XuTw/NOwbpafd6clCe7eJJ4/qFLy+pDjyj5KnNLka/CqORJ+yT92LhEwOM6W0AHHX4owwk3M9ZNyeJKPTw5cbeyLz1UmlRc4wRHI8CsLcmtHTajybZAx2CaQIt1jRVpYBaQeII58QVp3ZYdDoq3FZduulp3XfMGx+EowycdMpzYfk3EiUqW6bEwJl7CZuZuDcT1hXlCrvWIHQtt72/kqsUSLix6fE9Fo9m8KABUqQ0Sdw8OroHW1lXllzLcMfiWyLmezj2U+0cBewGjhvAw4jgZ4IGVTXDKFFn7UkyS0NDGtneqVH67oF76QrTOMwLn9jSa59d7u4d5rh2d4B4aGSTbu3iJV1kezlD7pWpCs5lUFjqtZpI7SIc3sz7VIO0Ed8gHkA2ODqmCeRXaRXVM0w+Fbh20nVHMbW367m9ypWqM0eZ0AvusPA8ySPSsHmbK7BUpODmO0I+RHAjksIzZ812ODjTLxuhzm/wCViGOG9TqW8JN9DLSORCqcqxFXA4ktpGW27SlVexs8gHk7pMGQ63kr4PhplbfLaPWWI0rM1dtcOKIqNdvOdoweIHk86Nj+0qzyXOm4mjvtsQSHNkEtINp8xBVvJXVi8WXSbV4J02TavBEUZxKYTqnHUpjzdI+yxHNK5I1KlsJRucvI9rc/xLqz2PMMDyGtFgItB5nz5r0fP85ZQpOl4FQtO4NTOkxy69F5PmdY75LyXh+pJJJItMnjEe5dWX82cWUt0Qjmbi3dKjtN014ukYVjlJt7HSS6ClNSykQCIlSJQoEQrt+0dZPVKU0KAo4FEokBwlCTkr2hounZr8kPfPX+6u+xaszkeOG6GugOFmuJgEfhPUfERyE3/wB6tdZnBxWjpfIpdiV6wCr6+LBN2hExFe6qMcA6Q0xpf9eio429lvLirJ7i1w5JmHzOpTmm1ofUfFOkAC4jelphum8ZiYm50kqh7AggNc4mYABJk6QAr5tZuEJpudOKeCKjtRh2kQaLHfvSLOd7IO6L7ysjj47K55eWmiwwOHbQa5gLalR4IxD5mx1o0nD2R7Th4iI8I71tkeN7JxIO9TglzTEsHGRpHUW5gLIUccWvAAlsa8iOEeQXZlm8OaGkt0O+JF/T9eadK2K2oxZ6DjNqm1SA3uUwZdufs3On95AkTwI+Ogflg+8h9JjKdKiT353alR0+0DeDHtT6rzJ+ZlxkkNd+IeF0/iGjZ9x4jip2W52+m+0td+GYmeNN2gJ5XB62CvcUzPHK0e21di8vqUwG/s4ESHX/AJgZBWZxOyYw9SaNfyglp+B+Co8HtV2jYLo4Hhfk4eyfgeB4J5xbuJkeawZ8qjpx2bsGNyVqdou/8T4qhZ4bWb/S7+oW94V9lO0tLFQGEteB3mOs4dR+IdR8Fg3Y4+nJRDUIeHtO69plrhqD+uCqx+U09l8/HTWj1lzrpj1X5Jmn3ii2pEE2eOTm2I8lNeV0LvZloI1ckBsuSjUeH7VVRXxD6m9YQ1n8LbT6mT6qiOKB7rrj5dQhHNnHUN9yYczfw3R5Nb+S6kssH0cFRl7BV6O6eY4FBRXVydboRKyOr0XBAVxSApSiQRcuSFAIqRdK4qEOKRKnVGAcb8UavYLOFQgEDQ6+im4LGVB/lucRpu6x0g8PJV6QEggixGiRq+iyMqL7/th7bOa087Fp94t8FIdVpmn2oJF43fa3uUj0MqlFd9V284gAAbxiwA011ceA+gJWhwVWnhDTqVh+0dBo04B7Fh/8zVHFxsWtOvi0DQV2lbL4yUnrQ0v+5CYH3twkD/0jHDX/AOcg2/ADOpEVNPENMAiDwJM381DxuKl7iDMkkuJLi4kySSeqB254gHyskcXLZFlUXRevd3p+ERHojVcIHgfEKowONg7syDa/BXNBpAHELPk5R2bcTjNFVXy9wnduOXEINOtaDcDgdW8908PL4LRtpqDi8vDr6HgR9eaaHkemVZfF9xAYfFxeZGm9EuA0h7faHD5HgrClmDhG6f5Zmf4Cb/ym4+Co6lFzDP8A1D5H8in0q/KBzB8LvL8J/UjRaWozW9mRSnjf4azC5qHhGqVBw4LNYd5e4Bs75IEe1JgAOHHh3hfmNFr8VsriMNuF4D96x7OX7romDa/mLWXOy+Nw3E6uDyVk0zT7CvIY9vAukeYDd4f9QPotQVR7OYQspUw4Frv2j3SI8W6APcR7irsFW+PJyhv02hJ9hGlcmhcrrAfN+NwW6ZbpxHLy6KGFZV6zhyP656fJQnV+gW7IlejiRutgi1DLkQuQ3BVDBAU5MBTgUUQ4pClKRQJyVIuQIKCmyuJSKAFRcPhy8wLAXcTo0cz+XEkBdhsMXu3WxzJNg0DVzjwAV7h6FOlSFWoJognsmHuuxdVti53FtJs35eEd4uKgyVi0dzD0m1qjQZk4ai7/AIjtDiKw/dgiAPaIgWBKoMTiHVXuqVHFz3Euc43JJ4lOx2OfWqGpUMud6AAWDWgWa0AAACwAQVCN2clhIniwlQiVkjL2sDiXmCBIF7nQe7X0V7h8SIEaER+uayrahDpU7L8xDTB8PXgqMkOSNWHKoujSUn36J7hKdR3XtBBF9ElTDuA6LmyVM68XaAdmNCJBULHZHA3qZniWn6KWX81bZXs3XxAmm2G/vH91g9Tr6StGJyT0Z80INfYqthMGa+OosIkUz2jubRTvE8i7dF+a9D2/zw0KTHssS8Njie663vAVhstsnTwTHuDu0q1Y33RADRJDWjWJM31gaQg5jkXb4mk989nRl8cHPsGyekTHktc90mY8X1totqeJIot/FAmfkjUq28wOAmeHUcFT5vitxkgS4ndYObj9Br6ImDeaVBrTcxfz5qq90i9LSZb0au80Ecf7fRIouGxYLAQLH/Vx+MrkFLWy2vw8TqYJvsyPiFWYzL4EtuBr0V+0pldrCLlrT1IC7k8SaPOQkzJhWWQZG7FVtxtgAXPPJo+pMAeaiYzDFjiCLcDwI6Fbz7M8vLaVWqfbLWt6hkkn3mP5VjjG5UzTFWeegJwKlZxh+zxFVn4ajwPLeMfCFESdEHFNSykQAcllIuUIIj4TCOqPDGCSfIAACS5xNg0AEkmwAJS4PBvq1G06bS57iA0DUk/rVamjgKVOm9u/+xZH3uu3Wu/xNwuGnUSJnjG+bBoRrVsi26IuGwVJlIveT93a6HOEtfjKzb9lSm7abeJ4Aye8WtFFmeZPr1C98Cwa1rRDWMbZrGN4NA/PUlEzjN3Yh4MBjGjcpU2zu0qY0a3meJcbkkkqClGb9IVculciAWEjnpHFICgG9Uc5q6nTJNk9rZTxVgxEIN/g8Yp7fRMoufTuw+Y4KxobQn2mn0KNs06mMRSdVIawODnFxAHdlwknqAtVmOVYTHOP3Zg3tXVW71NjRMb27A3yb8OGqojH5O0dFrgriwWyeV06sV6zSWSQxp0eW6k82g26kHktliM7FgIAFgBoI0ACqsZhmUqTKdPwsaGjnAFyep1Pmq/fnrCb+PrErj/0+0jQ4fOnb0HRWL8SS2Jssf8AebaweQUrAZwBZ5PQlI2+yzivRcVKILg48NPVQs1xDnDcYSHERI9kc/NPqZm3RpBJ+CC7FAeG7jwFykHSfssMHVbTptYXRHNcs7m+CxhY11KkHEm4LgCBGsEj5+i5MojaM5svlAxLm7+8WudusY07pqHSXO1DegjiSV6hhvsuaG9x1ClIvFDtD5bznCfcvONhM1DMZQnQB0cgSN0fM+9e+0MYHNkQuhKbmrOdkawVHGec4/7EmPaYrjeN7UWsaT1DXW8wJXN2eq4Zm46nutbugFoJZAEWP5r0wOXOFksZOJR8rfZ8j5ziO0xFV/4nvI8pMfCFDX0tn2xeWYgk1aDA86uZNJ3qWQD6grF5h9iFB8nDYl7D+Cq0VB6Obun4FK9gp1Z48kKu9qNkMRgKgZXaIPge27HgfhPPoQCqQoAORMNh3PeGMaXOcQ1rQJJJsABxMpjGEkAAkmwAuSToAOJWyyvAfdg5jXBuILScRWPhwNHRzQR/xjMGLidwXLoZJdsH+IJhcuZQY+k2oGkN/wC/YkQ4UmG33Wgfae42MeI28IJdmc6zjti1rG9nRpyKNOZ3QdXOPtVHaudx8gE/O83Dw2lRltBklrT4nuNjWq8C9w9Giw4zUgoN2xtLSFhcuXIAOXSkSEoEOJXQkhLKhBQnB3qmhFpU08Y8mDlxLLLKIdd9w2IHDePH0Wt2czUU9+8TA9FjMJWIBHVSKGLLXTqNCJFwlnLXFHSxJfGr7ZvX47eFzzUSpV3SL2WfGZw3uuS5e/EYqoKdJthq4+Fo4krLTLF3VGkw1CpWMUmlx5x8ybK1pbF13DvOY3zJcfcBHxV5kOEFJrWAzAgn8R1J96vG6I8f0udLoydHZIM8VQn+FoaPjKssHgWU/CL8Sbn3/kpWJKDvKUhkHYlQ6RslSsh4Pgcw3CHXty18x6gL2nZLbFtWgy94+OhkLwAOI0Wr2VxDgHQYjdPqbFaeTh0cxVm0z33/ABA0U7yXDlzQsBnfamCe9yWWyXEuNIEmSZnREwRisyOblPkbkvxjLAlFv2jUZoNwtJb3XGJ5E6SnYqg4U3OpnvRIjjE/FJmrpw754MJHm0SD7wuo1D2YvwVjXZSpOkCFHDY/CmlXAqAgSHWIcOIIu1wM3C8Q28+z9+AqAsJqUHmGO9pp/BUjjyIsemi9Bq1nMxVYMJaLG3MgE/MqTktQvxtMP7w3gYcA4SBIN+IIBHKFWsi6ZbLxtOSZlNnNnP8As6m2tWAONqNLqLHWbhacd6vVJ8LgP6fM2xWfZ4HzSpf5W9vvcRDsRU/eVBwGoa3gL6krQbe5hUdSLi4l1bEV21Txe2iW9mzo1s+EWmDwCwabsytcdHQuSLggKKF0riuUCckKVNUIKlTU4KECMCLKG1KtMdIqYVmicLcUNpsmuWR9nQi6ig7K7Qe9MdNSt/8AZvL21apENltNg4ADvO8zdsnovNHr137P2AZfTjiahPU77h8gEOK7LsOWUpcfRp8K7vhWzXXCpsKe+PNWxSyZpZDxmqjBylZiO8oSVDIk0nLk2muSUN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data:image/jpeg;base64,/9j/4AAQSkZJRgABAQAAAQABAAD/2wCEAAkGBhQSEBUUEhQVFRUWGBUVFBcXFRQVFxQUFBcVFBcUFBQYHCYeGBkjGRQUHy8gIycpLCwsFR8xNTAqNSYrLCkBCQoKDgwOGg8PGiwkHyQvKSwqLCosKSwsLCwsLCwsKSwsLCwsLCksLCwsLCwpLCksKSkpKSwsKSkpLCwsKSksLP/AABEIANsA5gMBIgACEQEDEQH/xAAcAAABBQEBAQAAAAAAAAAAAAADAQIEBQYABwj/xABGEAABAwIDBQUFBQYEAwkAAAABAAIRAyEEBTEGEkFRYRMiMnGBQpGhscEHFFLR8CNTcoKS8RYzsuFDYqIVJDREVGNzwtL/xAAaAQACAwEBAAAAAAAAAAAAAAABAgADBAUG/8QAIxEAAgICAgIDAQEBAAAAAAAAAAECEQMhEjEEQRMiUTJhI//aAAwDAQACEQMRAD8A9YlIXJJSLUZyVRNk9xQ6Rsl3rpWQMQgxdG4FDBQCBr6qBmLu5U/l+bVPxBv6KtzE9yp6fBwTRHiEae6fIfRWOGdNNp6Ae4x9FWNPc82/RTsAJpDzP5qS6IyXSOq6qU2lxXVFWMh7FHcjg29FSZhtFRpGHOl34W3KiVhtFw5AreIeiq/8UNLQd0sHN17c7ITdoqbyYcLGPdx0CKQS6q6lR3FRhnLHP3Zvy10GqPMopDUxCVIoHuqMpNHwoMckUU2tqnUT9PqmVdUnsYC5NJTnJCmCh9LwnzTSns8PqmOQQSM5MT3IachyVKAuS2PRI3kgKYSnNCtOYSWG3qlYbpjTZPpapSEgmxQQUU6IIKUiB1j3vcq/E+Cp5f8A2Cm1PF7lBfem/wDhJ+RTosiOHg/lHyCscH3Q1vST5n9BQqLZjyE+ikUn96VGRktmpSVqgaJJgC5PILmnvFYfbPagB/ZtcAGeK5u7iLcB81IQc3QJz4qw+cbUOf3afdaZAnxO69B096xGaZ1ToEwQ9/EnQdGjiqzMc5c5/dBl0QB4o4ST4W9TrwHFTcl2E7WH1/6Z08ymzZY41xiTx8M8kuTK4faHWFmtYG9Bf1KczaRzjOkz1HOCP1otdW2DobsBoHXiFncfsW+mCRpqOqwrNs6Dw6LHC45z2ncAD2iQYkx1MzK0Gye1hqO7Kt4h4XcHc15s3MauGqEiT6aJ3+LGOcHdmWvB8TXET1hXOftCRVake7SpDNPRZXZHaVuKpAAw9ouOJ4T5LVsFk12gNUyRR/JCq6otDRBq6pfYAZSJSUhCYYKPCEwp7tAOiYUoSKU1PhNT2NRy5LCRKEWU9rkEGye0rQzlklhsi0dVHY6yNRP1SMIfet70GUWbBA3kEFIZWPePl9FBp+B/8JUvEm7v4foolDwn0+aZdDoPTqhoE6QB5TCOBBUDEnuH0+aLga5czq238vD3ae5RrVhobtDm4w+GqVZuGw3+M2HxXlWXYXtd+rU3iBO6Lw550sdIMn9X0n2g4l9WszD07hgDnx+N1gHHo2/8yq8RVZQw4ptMv4+fEgfn05qyH1i2UT+0qRGyrL2ipvGJmf0VsMMYCp8mwENDnam8DgrunAK4+SVyO5jjxiTMPSlPq0uBEhJQd1CXEP5pPQ3sp6+R0ZLiwGTN9FiduNmGBhq0m7rm3IFpHFej1bhU2eYPepO5bp+SXnxZbHGpqjzfZPNXsxFN7TBsOhItfzFl7/hqu81rhxAK+eNnaEVSL2IIjlMW+C+hMHS3KbW8gB7gtuN3Joy5IpY4v3snUNEKubozNECurV2ZgZKRxsulceCIyQaomBPempR0iK7VNanO1Xbqaw0I1cnQkSWGgIKeCgtciNcthyQ7CjUjqo1M/RHolIxl0SAbBABRQdEAFKgjMafF5D4wouHNj5j5o2PNj5N/XwUWg6x8x9Uy6HQuMPcPmPqobs8p4WkalWYMgAamBKmYxkiB+L/9LD/aKYpgXhrD7ydT5lsJl0R9EDG7ciqXGjT1cZc90meQaBHpoqjCVn1sQN7jfSAAj7C5ayu1zXG7YJ5wRYjycCrt2Xik61y2GkxEwBJjgsWbPJ6Nvj+NBVL2XlBvdtwVNmuKYCd+puDneyuMvrS3zTsdljKgIc0EEQQRqCsS7Nz0UGCxtWRuYprmgxEX8jPHotLg8e57YMT06KppZKwbrGsDWt4tmYJkyeKt8tYGkxpwUkwJaHYjHMYJe4N81X5tmlP7rVc1wcAwmQZubD5hU+atrb+8Kba284ghxG60cDFoGvPTqoOc4JtLDvO4WS9rC0Oljt64LZExYqqSurNMKV16K/ZHAB2Lpzo5zf8AUCvb2leO7ANPbN6OHpC9iaFvwP8Aow+SqUSUDZR6qMTZArcFejIDCUajzTQU9moUZYgrtExPcmFAJFm6UJOKebBAY4BIkC5KEhNKKCggJ7XLezkBqT9fRSKZsodE3Kls0SMYkDggOKMToo5N0qCCzA2Hp8iotPwn9dEfND4fX4IG93CfL6J10OiXVZbzcfqsn9oOXF+Ee5gJLGu3gPw6z1iD71rGXaf4voqTamvuYSsf+Rw/qEfVBAPD8PmVWg1lWi8seN5siDI1gg2Oi9Eyms59Bjqji57gC4mLkiV5pVb3HN5GR6/2Xouz1Ybm4dWCD7rLn5lo3+M9l1gjCvcJcLPUCp1GtwJgfNZE6ZvmrRZY2tDYt1UbDu+ijYthkGmQLe0C4ediEPB5g4ktc0b3GAYI1ls6ITdK2CEb0i0qYZu9Kx32k4wAUqQ1k1Hf6G/N3uW0pulxkRosPUy9+LxVSoGy3e3WEkQGt7o+p9VViTnNV6LnSWwn2b4Yl56X/XwXq1NZ/Z7JKeGbDBBPiOpJA6/JX9JdbHj4ROdnyc5a6QeobINXRFq6IFQ2TopQMJ7NUNpT6ZuoxwzjZQMHmXauduiWCAHTq7jblEGevKCUc/tyQP8AJEhx/ekWLG/8g4njppMno0GsG61oAvYaSSST6kkqtO3oiGNN056a3X1SvUHOSJCuUCQinAobXLgV0DksPhz3vRS3OUTBi5KLvJH2FElztPRDJ73qm1a4bdxDRzJAHvKp8XtdhmOM1N7WzAXfHT4oKLfSA5JdsnZq67fIoOIdFIdSPiVms22+pEgsY82i+63iTzPNU+b/AGnN7KGU4eCCJdvC17iAn4NLYyyRfR6Vh3dxx6/RYvbvOQaDqbTrr6GfovMMRtNWr1g6rUcRNhMNHQNFgp+YYsubJN4+MGQPeEFTTaFlJppFO2e05zqOa3GNpmmGV6dwWgP6hYag+XyNQPkQF6dkrRVwwBFiP0FzMp1MC+tjMtzAPAIVm/Bte2b7w8JBgjy/JZHF4ephKkx3D7v9itRkmbsqNmfMcuiztbtGlS/QtF1RotVY4/heAD7wIU3CYl5v2TdQJDxE+f8Asm4nDUnQSAT8feo2Y5tRwdEvJ00GpJ4ASkyu1SRfCUatjs3zkUqf7RzWvcS1t7TznpcqFsRmFGXM7Rm9MMbviXc90cdF5dnm0NTFVt99gLNaNGj81cbOZn93dvdlSqGQRvgktI0LSDb3K3FFYWnL2Vufzpxge4UTdWFFY3Z/bWjWcGv/AGTzYAmWuPIOtfoYWxpaLepqauJhnBwdSCVCg1jZPqlBxDtFEBDGqAKpxDyxhIpNJbUeDG+4a0qZ5cHOHkLyWxa+KOIqOoUXFrGWxFUez/7NM/vDxPsjqrnDUmsDWMAa1ohrRoABYBJJ3pDUSKbQAAAAAIAFgANAAmP1KeCmVfyU6IgTRc+qR7rpzePqmOKA4jly5yVCxqKwOS7yHKVtyukcgnUjDWjnJ+g+qwe0e2dQVzTou3Wt3hIAlxaQCZ4CTw5LXZpjuzY9/wC7a4j+Vp+q8Ur15q6+zf1ITQpbZVkt6RdYrNHOMucXHqSfiVBq41V9Suo1TEdVZLNRVHESsRilVYmpJSvxElCeZWPJk5GmMaG0jceYUmpWcbA2UbRSGFTF00Sf6dhyQ8df7r0vY3E79J1Pi248j/v815rUMEHktLs1njaFVrnHunuu/hdqfQwfRZPIhUjr+FJTxSj7N4d14LKg1svOdoT91rRh3kHiAbDkP9lss02koimSCyoSYZDhBcbCSNBJuvMs4DzVdMktcQee8NSR+uSphH2Llk0qRY0ttcS3i0+Y/JVmY5tVrkGo7e5AWA8goxrniAiYd829SALkDmTw6K2oraRlUpS02Lhqd5KucFTm6iUnNdA5K1oUA1oj3LDml+nX8SCXXRJ4L0zYfantWClVP7RoAaT7bTYHz4SvJ6mJAm8RzVplGbsMGm6H0xwkEX6i4SYpSg7XRdn45Pr79HuD3aLMZ1mr69Y4TCuhw/8AEVhcUGHgOdU6AcFn8LtfjMW/7tRFMVHDv1gCBRZaX6kA6gcSSIWuyzKKeFpClT0F3OPiqPOr3niT8F0lLkvqcxx4vfYfL8EyjTbTpDdY3TmTxc48XE3JUthuEAORmnRFaIHlNq6pSUyoUWAQaoZTgblIUhYjguTQVyWxioJRsNqSeAUclRM5zLscLVeDBEAebu6D6TPoupVnGelZU7Y59TZQqU94Go8bu6LkTBO9ytNl5ZVr98npCssyMtnWCST1PFUJfJKXM+NISD5W2OfVKG5yQlMJWVtsuFJShyauCATnlSKBsoxUnCOAaSdArcXZXPoXEVQ0XuTw/NOwbpafd6clCe7eJJ4/qFLy+pDjyj5KnNLka/CqORJ+yT92LhEwOM6W0AHHX4owwk3M9ZNyeJKPTw5cbeyLz1UmlRc4wRHI8CsLcmtHTajybZAx2CaQIt1jRVpYBaQeII58QVp3ZYdDoq3FZduulp3XfMGx+EowycdMpzYfk3EiUqW6bEwJl7CZuZuDcT1hXlCrvWIHQtt72/kqsUSLix6fE9Fo9m8KABUqQ0Sdw8OroHW1lXllzLcMfiWyLmezj2U+0cBewGjhvAw4jgZ4IGVTXDKFFn7UkyS0NDGtneqVH67oF76QrTOMwLn9jSa59d7u4d5rh2d4B4aGSTbu3iJV1kezlD7pWpCs5lUFjqtZpI7SIc3sz7VIO0Ed8gHkA2ODqmCeRXaRXVM0w+Fbh20nVHMbW367m9ypWqM0eZ0AvusPA8ySPSsHmbK7BUpODmO0I+RHAjksIzZ812ODjTLxuhzm/wCViGOG9TqW8JN9DLSORCqcqxFXA4ktpGW27SlVexs8gHk7pMGQ63kr4PhplbfLaPWWI0rM1dtcOKIqNdvOdoweIHk86Nj+0qzyXOm4mjvtsQSHNkEtINp8xBVvJXVi8WXSbV4J02TavBEUZxKYTqnHUpjzdI+yxHNK5I1KlsJRucvI9rc/xLqz2PMMDyGtFgItB5nz5r0fP85ZQpOl4FQtO4NTOkxy69F5PmdY75LyXh+pJJJItMnjEe5dWX82cWUt0Qjmbi3dKjtN014ukYVjlJt7HSS6ClNSykQCIlSJQoEQrt+0dZPVKU0KAo4FEokBwlCTkr2hounZr8kPfPX+6u+xaszkeOG6GugOFmuJgEfhPUfERyE3/wB6tdZnBxWjpfIpdiV6wCr6+LBN2hExFe6qMcA6Q0xpf9eio429lvLirJ7i1w5JmHzOpTmm1ofUfFOkAC4jelphum8ZiYm50kqh7AggNc4mYABJk6QAr5tZuEJpudOKeCKjtRh2kQaLHfvSLOd7IO6L7ysjj47K55eWmiwwOHbQa5gLalR4IxD5mx1o0nD2R7Th4iI8I71tkeN7JxIO9TglzTEsHGRpHUW5gLIUccWvAAlsa8iOEeQXZlm8OaGkt0O+JF/T9eadK2K2oxZ6DjNqm1SA3uUwZdufs3On95AkTwI+Ogflg+8h9JjKdKiT353alR0+0DeDHtT6rzJ+ZlxkkNd+IeF0/iGjZ9x4jip2W52+m+0td+GYmeNN2gJ5XB62CvcUzPHK0e21di8vqUwG/s4ESHX/AJgZBWZxOyYw9SaNfyglp+B+Co8HtV2jYLo4Hhfk4eyfgeB4J5xbuJkeawZ8qjpx2bsGNyVqdou/8T4qhZ4bWb/S7+oW94V9lO0tLFQGEteB3mOs4dR+IdR8Fg3Y4+nJRDUIeHtO69plrhqD+uCqx+U09l8/HTWj1lzrpj1X5Jmn3ii2pEE2eOTm2I8lNeV0LvZloI1ckBsuSjUeH7VVRXxD6m9YQ1n8LbT6mT6qiOKB7rrj5dQhHNnHUN9yYczfw3R5Nb+S6kssH0cFRl7BV6O6eY4FBRXVydboRKyOr0XBAVxSApSiQRcuSFAIqRdK4qEOKRKnVGAcb8UavYLOFQgEDQ6+im4LGVB/lucRpu6x0g8PJV6QEggixGiRq+iyMqL7/th7bOa087Fp94t8FIdVpmn2oJF43fa3uUj0MqlFd9V284gAAbxiwA011ceA+gJWhwVWnhDTqVh+0dBo04B7Fh/8zVHFxsWtOvi0DQV2lbL4yUnrQ0v+5CYH3twkD/0jHDX/AOcg2/ADOpEVNPENMAiDwJM381DxuKl7iDMkkuJLi4kySSeqB254gHyskcXLZFlUXRevd3p+ERHojVcIHgfEKowONg7syDa/BXNBpAHELPk5R2bcTjNFVXy9wnduOXEINOtaDcDgdW8908PL4LRtpqDi8vDr6HgR9eaaHkemVZfF9xAYfFxeZGm9EuA0h7faHD5HgrClmDhG6f5Zmf4Cb/ym4+Co6lFzDP8A1D5H8in0q/KBzB8LvL8J/UjRaWozW9mRSnjf4azC5qHhGqVBw4LNYd5e4Bs75IEe1JgAOHHh3hfmNFr8VsriMNuF4D96x7OX7romDa/mLWXOy+Nw3E6uDyVk0zT7CvIY9vAukeYDd4f9QPotQVR7OYQspUw4Frv2j3SI8W6APcR7irsFW+PJyhv02hJ9hGlcmhcrrAfN+NwW6ZbpxHLy6KGFZV6zhyP656fJQnV+gW7IlejiRutgi1DLkQuQ3BVDBAU5MBTgUUQ4pClKRQJyVIuQIKCmyuJSKAFRcPhy8wLAXcTo0cz+XEkBdhsMXu3WxzJNg0DVzjwAV7h6FOlSFWoJognsmHuuxdVti53FtJs35eEd4uKgyVi0dzD0m1qjQZk4ai7/AIjtDiKw/dgiAPaIgWBKoMTiHVXuqVHFz3Euc43JJ4lOx2OfWqGpUMud6AAWDWgWa0AAACwAQVCN2clhIniwlQiVkjL2sDiXmCBIF7nQe7X0V7h8SIEaER+uayrahDpU7L8xDTB8PXgqMkOSNWHKoujSUn36J7hKdR3XtBBF9ElTDuA6LmyVM68XaAdmNCJBULHZHA3qZniWn6KWX81bZXs3XxAmm2G/vH91g9Tr6StGJyT0Z80INfYqthMGa+OosIkUz2jubRTvE8i7dF+a9D2/zw0KTHssS8Njie663vAVhstsnTwTHuDu0q1Y33RADRJDWjWJM31gaQg5jkXb4mk989nRl8cHPsGyekTHktc90mY8X1totqeJIot/FAmfkjUq28wOAmeHUcFT5vitxkgS4ndYObj9Br6ImDeaVBrTcxfz5qq90i9LSZb0au80Ecf7fRIouGxYLAQLH/Vx+MrkFLWy2vw8TqYJvsyPiFWYzL4EtuBr0V+0pldrCLlrT1IC7k8SaPOQkzJhWWQZG7FVtxtgAXPPJo+pMAeaiYzDFjiCLcDwI6Fbz7M8vLaVWqfbLWt6hkkn3mP5VjjG5UzTFWeegJwKlZxh+zxFVn4ajwPLeMfCFESdEHFNSykQAcllIuUIIj4TCOqPDGCSfIAACS5xNg0AEkmwAJS4PBvq1G06bS57iA0DUk/rVamjgKVOm9u/+xZH3uu3Wu/xNwuGnUSJnjG+bBoRrVsi26IuGwVJlIveT93a6HOEtfjKzb9lSm7abeJ4Aye8WtFFmeZPr1C98Cwa1rRDWMbZrGN4NA/PUlEzjN3Yh4MBjGjcpU2zu0qY0a3meJcbkkkqClGb9IVculciAWEjnpHFICgG9Uc5q6nTJNk9rZTxVgxEIN/g8Yp7fRMoufTuw+Y4KxobQn2mn0KNs06mMRSdVIawODnFxAHdlwknqAtVmOVYTHOP3Zg3tXVW71NjRMb27A3yb8OGqojH5O0dFrgriwWyeV06sV6zSWSQxp0eW6k82g26kHktliM7FgIAFgBoI0ACqsZhmUqTKdPwsaGjnAFyep1Pmq/fnrCb+PrErj/0+0jQ4fOnb0HRWL8SS2Jssf8AebaweQUrAZwBZ5PQlI2+yzivRcVKILg48NPVQs1xDnDcYSHERI9kc/NPqZm3RpBJ+CC7FAeG7jwFykHSfssMHVbTptYXRHNcs7m+CxhY11KkHEm4LgCBGsEj5+i5MojaM5svlAxLm7+8WudusY07pqHSXO1DegjiSV6hhvsuaG9x1ClIvFDtD5bznCfcvONhM1DMZQnQB0cgSN0fM+9e+0MYHNkQuhKbmrOdkawVHGec4/7EmPaYrjeN7UWsaT1DXW8wJXN2eq4Zm46nutbugFoJZAEWP5r0wOXOFksZOJR8rfZ8j5ziO0xFV/4nvI8pMfCFDX0tn2xeWYgk1aDA86uZNJ3qWQD6grF5h9iFB8nDYl7D+Cq0VB6Obun4FK9gp1Z48kKu9qNkMRgKgZXaIPge27HgfhPPoQCqQoAORMNh3PeGMaXOcQ1rQJJJsABxMpjGEkAAkmwAuSToAOJWyyvAfdg5jXBuILScRWPhwNHRzQR/xjMGLidwXLoZJdsH+IJhcuZQY+k2oGkN/wC/YkQ4UmG33Wgfae42MeI28IJdmc6zjti1rG9nRpyKNOZ3QdXOPtVHaudx8gE/O83Dw2lRltBklrT4nuNjWq8C9w9Giw4zUgoN2xtLSFhcuXIAOXSkSEoEOJXQkhLKhBQnB3qmhFpU08Y8mDlxLLLKIdd9w2IHDePH0Wt2czUU9+8TA9FjMJWIBHVSKGLLXTqNCJFwlnLXFHSxJfGr7ZvX47eFzzUSpV3SL2WfGZw3uuS5e/EYqoKdJthq4+Fo4krLTLF3VGkw1CpWMUmlx5x8ybK1pbF13DvOY3zJcfcBHxV5kOEFJrWAzAgn8R1J96vG6I8f0udLoydHZIM8VQn+FoaPjKssHgWU/CL8Sbn3/kpWJKDvKUhkHYlQ6RslSsh4Pgcw3CHXty18x6gL2nZLbFtWgy94+OhkLwAOI0Wr2VxDgHQYjdPqbFaeTh0cxVm0z33/ABA0U7yXDlzQsBnfamCe9yWWyXEuNIEmSZnREwRisyOblPkbkvxjLAlFv2jUZoNwtJb3XGJ5E6SnYqg4U3OpnvRIjjE/FJmrpw754MJHm0SD7wuo1D2YvwVjXZSpOkCFHDY/CmlXAqAgSHWIcOIIu1wM3C8Q28+z9+AqAsJqUHmGO9pp/BUjjyIsemi9Bq1nMxVYMJaLG3MgE/MqTktQvxtMP7w3gYcA4SBIN+IIBHKFWsi6ZbLxtOSZlNnNnP8As6m2tWAONqNLqLHWbhacd6vVJ8LgP6fM2xWfZ4HzSpf5W9vvcRDsRU/eVBwGoa3gL6krQbe5hUdSLi4l1bEV21Txe2iW9mzo1s+EWmDwCwabsytcdHQuSLggKKF0riuUCckKVNUIKlTU4KECMCLKG1KtMdIqYVmicLcUNpsmuWR9nQi6ig7K7Qe9MdNSt/8AZvL21apENltNg4ADvO8zdsnovNHr137P2AZfTjiahPU77h8gEOK7LsOWUpcfRp8K7vhWzXXCpsKe+PNWxSyZpZDxmqjBylZiO8oSVDIk0nLk2muSUN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2" name="Picture 6" descr="http://t0.gstatic.com/images?q=tbn:ANd9GcR1xo95Cvd0gCTVMd5ZQU8tXlLLKpqFtY_6MdMHPfmVlNM7__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000240"/>
            <a:ext cx="5000660" cy="4534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Ач</a:t>
            </a:r>
            <a:r>
              <a:rPr lang="ru-RU" dirty="0"/>
              <a:t>, </a:t>
            </a:r>
            <a:r>
              <a:rPr lang="ru-RU" dirty="0" err="1"/>
              <a:t>ач</a:t>
            </a:r>
            <a:r>
              <a:rPr lang="ru-RU" dirty="0"/>
              <a:t>, </a:t>
            </a:r>
            <a:r>
              <a:rPr lang="ru-RU" dirty="0" err="1"/>
              <a:t>ач</a:t>
            </a:r>
            <a:r>
              <a:rPr lang="ru-RU" dirty="0"/>
              <a:t> — выступал циркач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9394" name="Picture 2" descr="http://t0.gstatic.com/images?q=tbn:ANd9GcSoaqPrMMmRmBDx_rvcfxJZG0cYj1Fcz1agorrWYCmvP_MPfgC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143116"/>
            <a:ext cx="6429420" cy="4372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Чо</a:t>
            </a:r>
            <a:r>
              <a:rPr lang="ru-RU" dirty="0"/>
              <a:t>, </a:t>
            </a:r>
            <a:r>
              <a:rPr lang="ru-RU" dirty="0" err="1"/>
              <a:t>чо</a:t>
            </a:r>
            <a:r>
              <a:rPr lang="ru-RU" dirty="0"/>
              <a:t>, </a:t>
            </a:r>
            <a:r>
              <a:rPr lang="ru-RU" dirty="0" err="1"/>
              <a:t>чо</a:t>
            </a:r>
            <a:r>
              <a:rPr lang="ru-RU" dirty="0"/>
              <a:t> — очень горячо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3314" name="Picture 2" descr="http://t3.gstatic.com/images?q=tbn:ANd9GcQgDisL4zUxs-iicIrqnIePo5YI0ElSVbEBPCqRmdXWHbB97jZg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285992"/>
            <a:ext cx="6391735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Чо</a:t>
            </a:r>
            <a:r>
              <a:rPr lang="ru-RU" dirty="0"/>
              <a:t>, </a:t>
            </a:r>
            <a:r>
              <a:rPr lang="ru-RU" dirty="0" err="1"/>
              <a:t>чо</a:t>
            </a:r>
            <a:r>
              <a:rPr lang="ru-RU" dirty="0"/>
              <a:t>, </a:t>
            </a:r>
            <a:r>
              <a:rPr lang="ru-RU" dirty="0" err="1"/>
              <a:t>чо</a:t>
            </a:r>
            <a:r>
              <a:rPr lang="ru-RU" dirty="0"/>
              <a:t> — болит плечо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2290" name="Picture 2" descr="http://t3.gstatic.com/images?q=tbn:ANd9GcRxi5RNufyWro2hF_sudCFH1YNRKjIQPSAuwZBMacMxSap14bzw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000240"/>
            <a:ext cx="4714908" cy="4570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Чок</a:t>
            </a:r>
            <a:r>
              <a:rPr lang="ru-RU" dirty="0"/>
              <a:t>, </a:t>
            </a:r>
            <a:r>
              <a:rPr lang="ru-RU" dirty="0" err="1"/>
              <a:t>чок</a:t>
            </a:r>
            <a:r>
              <a:rPr lang="ru-RU" dirty="0"/>
              <a:t>, </a:t>
            </a:r>
            <a:r>
              <a:rPr lang="ru-RU" dirty="0" err="1"/>
              <a:t>чок</a:t>
            </a:r>
            <a:r>
              <a:rPr lang="ru-RU" dirty="0"/>
              <a:t> — чиню сачок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1266" name="Picture 2" descr="http://t1.gstatic.com/images?q=tbn:ANd9GcRvwI2f2KLUqa__qO04wuNdMlAhK-ch2FyAq0p-93hyocFxNFw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071678"/>
            <a:ext cx="4643470" cy="4643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Чок</a:t>
            </a:r>
            <a:r>
              <a:rPr lang="ru-RU" dirty="0"/>
              <a:t>, </a:t>
            </a:r>
            <a:r>
              <a:rPr lang="ru-RU" dirty="0" err="1"/>
              <a:t>чок</a:t>
            </a:r>
            <a:r>
              <a:rPr lang="ru-RU" dirty="0"/>
              <a:t>, </a:t>
            </a:r>
            <a:r>
              <a:rPr lang="ru-RU" dirty="0" err="1"/>
              <a:t>чок</a:t>
            </a:r>
            <a:r>
              <a:rPr lang="ru-RU" dirty="0"/>
              <a:t> — мычит бычок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42" name="Picture 2" descr="http://t2.gstatic.com/images?q=tbn:ANd9GcT7DeQw6WFLQyTb77so4Q3i5RF-4m1nTLDx9ppVcFS_UVpuwwqq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214554"/>
            <a:ext cx="6072230" cy="4298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Чок</a:t>
            </a:r>
            <a:r>
              <a:rPr lang="ru-RU" dirty="0"/>
              <a:t>, </a:t>
            </a:r>
            <a:r>
              <a:rPr lang="ru-RU" dirty="0" err="1"/>
              <a:t>чок</a:t>
            </a:r>
            <a:r>
              <a:rPr lang="ru-RU" dirty="0"/>
              <a:t>, </a:t>
            </a:r>
            <a:r>
              <a:rPr lang="ru-RU" dirty="0" err="1"/>
              <a:t>чок</a:t>
            </a:r>
            <a:r>
              <a:rPr lang="ru-RU" dirty="0"/>
              <a:t> — купил значок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218" name="AutoShape 2" descr="data:image/jpeg;base64,/9j/4AAQSkZJRgABAQAAAQABAAD/2wCEAAkGBhQQEBUUEBQUFREUFRQRGRcUFhcUFBQXFRUVFBYYGBUYHCYeFxkjGhcUIC8hIygqLSwuFR4xNTAqNSYrLCkBCQoKDgwOGg8PGiwlHyQsKS8sLCwsMDE1LzUsLSksLCw1KSwpLCwsLCwsLCwsLDUsKiwsKSwpLCwsKSwsLCkpKv/AABEIAOEA4QMBIgACEQEDEQH/xAAcAAEAAgMBAQEAAAAAAAAAAAAABQYDBAcCAQj/xABIEAABAwIDBQUDBwkGBgMAAAABAAIDBBEFEiEGMUFRYQcTInGBMpGhFEJSYnKxwSMzQ4KS0eHw8RUWJFOishc0c5Oz0mOjw//EABsBAQACAwEBAAAAAAAAAAAAAAABAgMEBQYH/8QAMBEAAgEDAgQDCAIDAQAAAAAAAAECAwQREiEFMUFREyJhFDKRocHR4fBxgSNCsQb/2gAMAwEAAhEDEQA/AO4oiIAiIgCIiAIiIAiL5mQH1F5zpnCA9IvOdfboD6iIgCIiAIiIAiIgCIiAIiIAiIgCIiAIiIAiIgCJdY3yWQHslY3TALWmqbAkkADidB71WcU20ijBMYMttC64ZEP13aH0QFodV8lidUFc3qdqayo0i8LT/lM//SS3+kFYWbPVUxvM6R325Hn4DKAoyDo7q36zfevgqjwsfIqhR7HuA+YP1Wn/AHPKyHZ6Vu7L/wBth+56jJJeflpG8FZY8RBVDBnh4ub5Pe0e6QOatuLaF4/OhpH1h3bvR4uw/BTqGC9R1YKztkuqnS4m15AY4h5F8r9CR0O53oSpGDEbGx0Kkgnrr6tOCrBW0190B6REQBERAEREAREQBERAEREAREQBfCV9WGWSyASy2UZiGICMbs0hBcGAgWA3ue46MYOJPxSuxDuwbFodlL7v0ZEwb5H8hyHH3qnFj61xaLinuHOzjxTEbpJ+n0IdANCeSjIPFdiclW8CK0oubOLT3DeH5GLQzHf43kN5LapdmGtIfOTJJ9Y5iPLTKzyYB5qXhgbELMHmTvPmfw3KPxbG2U7S6RwaBqSTYBVJNxrco8ADfLf795Ws+U31VYbj1bXf8hTnuzp3035OLzbm1d6BSdHsZWO1qK7L9WCJun67/wByAlA9ew5eI9jAN9VVk/8AUYPgI1kGyzh7FVUj7XdSD3GP8UBkY4j9ywzULXX0yk8W7j5t3FDhtTHudFMOVjA/33c34BfYqm5DXtdHJ9GSwzfZcCWv9DdARFXheT2TlG/deMnqz5h6tss1DiL2nJLdw6nM/wA2P/SNHI+L7SlZHDju3Kvyvs8hgzR78v0bfRKcgWSnrLAOaczDuIUzR111R6OvyG7TmY49Bm4WPJ/I7juPAqXhqgLOYbsPHlrbzGoI13EWVk8guTJLrIoihrbhSjH3UkHtERAEREAREQBERAEREAREKA8vco6qqsovv1DWt+k8+yPxWzUyct6q+0GIlotG6zyXQRkb2m3+Im/Vb4R1PVARdfK6pmMTDmaH5nu+bLK3Qu/6MVsrRxcOhvORQtiZlbuGtzvJ4kniVrYPh7YY9BYkAAfRaNGt/njcrUx/GhTxFxBc4kMYxvtSSONmMb1J/fwVSTUx7aExZY42mSolOWOJntvPH7LRxcdAvuD7B5nifEXCee+Zse+ng+y0/nHfWd6AKT2V2ZMGaaoIfWTAd44atYN4hj5Mb/qOpVgLUB4a0Dcva82X1ALL4l0KrOcYLVJ4QSzyF1jljDhZwBB4EXHuXu6+Lh3HG6cdqSz8l9/+GeNFvmRNbgfeWAcWtuPdxF17k2fkbGW0rItQRnke4OPoGGyk17ZO4CwOi1KPG5an4sdvTv8A2yzo9iiwbHVLXm7oCx/tDM/fzA7tSNNTuiJa8tIOjvaOtva1aL3Fgeeh4G9mWrWUIfrudz5+awrjVx2j8H9zLCjTb82SLo6osda9xwKsdHXAhVmancw2cPxCRVBbuK6MOLyg9NxTa/ez+5kdjGSzSln97l1ZNdZAVCMmIFxqN63KetBXZo3FOvHVTeTnSi47MkEWNkl1kWcqEREAREQBERAF5eV6WKd2iAjcQq8jXvAuWjwjm93haPefiqaKtprSCO8ZCBTgc8hDpnebpT/9anserxG1hPB75j1EDC8f6sqpuCRPe089MzubiMzh+05yhguU1Ww/m3Acmv8ACfR24qDwiMS1MlXUHLBSkwQg7u9cAJZLDedRG231uai8VxAQxSZwHODTkvvLjo0e8hWeHBDHRxRNGYxC5H03FpznqS5zj6qAbjdpYOcn/akP3NW3R4gyUExuvbeCHNI9HAKmRUrpMxaHloJt3bQ1oFgbWtp+CyUsc2d0lM29jk8OVoA+yeo3dLoC7Iqoa+uH6J3uYfuKm9nmTy5jUXYBubYBx6m17BUnNRXq+S7kpZN4lZa6ujbESSGtaC4k6BoaLkk8rXWjiNWInFo8Th7h5rn3afjkvyRsLTrUSNisBa4HiIv1OQeq8rK8ua9aVCWFq2a7d8epvxtvJrMw7YGFznMo6h9O0lvet1GnEjLZvOxdfXVT2z/aTQ1TmhsuR5PsTDuyTyBJyuPQFW/AcJbS00UDLWijazQWuQAHO04k3J6lQu03ZtRV4JkiEcp/SxWY+/1tLP8A1gV1HwaisOGzRg8bOzJirmDrWWvZc/p+ybEW/khijmU7dGBplvl6tzAN8sxCyTdi1ml82I1JyguJtuAFydXkrUrcJrV6jqTksvsvyWVSMVhEhtzt8MNDWRNElXILsafZYN2d43772HGx4Bc5O3+KZs5qA478pjiynpYMGnr6quYezMTIS52tmlxu63C9+llnnrGsNtSd9gLlXpU/Bj4Md98vbqesseEW7tvaLt41ct8Y/LOm4Z2jQ1UGeZzIJY9JGudYXO4svqQeW8HTqY+ftIp82SBk07+UbN/lfxH3Kg4S6ldWwGquaZzx3tiWkDUXJGoF8pNuAK/SWzdPSNhBoBCITxgylpI5ubvPnqtudmryfiVpN+nY87VkrKTpUsNZ5rr2fwOdYJ2mATNgqaeaAvsGd5pvNgNQCATpyvxVvkxNu9ocD6KI7bcKEmHd8B+Up5Y3tdxAe4RuF+V3NP6oXjDqnvYY5D+kjjk/baHfiuXe27sZxqUHj9+pa30XGda3LXRYjdSsU11So5S06Kcw+vuu5Y30bqPaS5r6mlc27ov0J4FfVhikusy6BqhERAEREAWtVu0WytOt3ICh7e1HhDRv+Tv8vyj2Mv571nwaK0A6l7ve4rU28F3Dl3Mf/mBOqkcKH5Bnr95VWSQO0tPnmo2f5lXHf7MbXTEf6AuhNKpeKRf4ygPAVEvvNPLZXRAQuI4HIXZqZ7WE3JDgSwnmQN/Oy2sEwr5PEGF2d5u5zt1yeQ5KRK8oBZY5p+7aXDeAtoVADMttSo/EW3jd6H3ELx3FblVa0XTnlJdOjN23h0kupCOcSSSbk6k81Se0l3dmjlIu2Oe59Cx/3Mcrqqbt881D6ehiAdNPI1wv8wXLQf8AcT0YVgsNTuItHWuMeG8nYsHxmGriEtM8SREuaHC4BLXFp3gHeFvLRwTCWUlPFBH7ETGsGgF7DVxtxJuT1JW8vdI84wo/aGndJSVDI/bfDKxv2nRuA+JCkEQg/KuGO/JgcRoRyN1hrs0bi9u5wDeoP8hdx2k7HKaqmdNFJJTyPJc7u7FjidSch3E8bEDoouXsHg7l4FRM+oLTke+wja7hdjRcg7jqub7JJTb6Hq58ehO0jR0tSjjDT7LGeXY5VBQta0XAJ4ki68tq5adxbBNLDHL7Yje5gNudiLrexXDKmhJZVwSMLdM4GaN3AESDwm/n7lDyBzzmcwkFtmjgL8StaKqQk9Wx1rqpY3NvCFvFNrGyT2XXLSzvy9Wbc9PI5pBmldfeHPc5rrG+ovzXYeympZXUTRILSUtqZzQbBzWtHduPG9rg9WlchYe7jGY+yBddf7EMHdFRSTvBBqZc7QfoMGVp9SX+llmt14zcaiyvU5nHre3to05UVom1usl/joI2iwY0fqhRWNU4YWljQ06k20B9Oal46prjYG5H8+qylt966cacY9DyLk5LZkRh9XcKVY66r1RH3M5A9l3iHrvHvUxSTXCsDcRfAvqAIiIAtSsGi21r1TdEBRts4bxgjf3Mo9Y3Nd/7FZMFdeHyc73E3H3rfxuAOi13MkF/sygxn01HuULsy6wcw7wMvrGch+ABVWSZMebl+Tyf5VVA4/ZeTC7/AMgVtuoLEaDv4XxnTOwtvyJHhPobH0W/g1b31PG86OLbOH0Xt8Lx6ODggN66+FfQvjgtDiNbwraTXPl8S9NZkj4stNTh9w7dbdzXkwm17aLE91gTqbAmw3noOq8ZT/w1IyqQyueHtk3HutmQuIURieW7xwPP+Kq3Z3SfKscq6h2opm90zoSTED+yyT9tb8+2Fc6+TCJi3/5JGtJ825dPeqz2cbQ1dNNW9zQPqHPlDpWseGOhdml8HiBvqXD9Vd7hdHTWlNpJdEmnj4F69Zzp6ep3VFhopzJGx7mGNzmNcWOtmYSAS020uCbaclX8S7RKOnrG0kshEzi1pIaSxjn2yNe/gTceVxey9LnBzUmyzIiKSAiIgNPF8KjqoJIJhmjkaWOHnxHIg2IPAgLg+Mdm+IUchZHC6piv4JI7XI4Zm3u0/DkV3bEccgpiwVE0URkOVgke1pcelzrw963ViqUo1NpG3a3la0lroywzhuD9jtXUse+sPcAMcY4wQ57n2OXPa4a29uJJ6LY2I20qW0UcQeB3JdDYtBNhqASeQNvRdF2o2nqaaRsdLQTVV25s7XNZG03Iy3sTfS/DeFwvBa+obJUGODNmlc57c2Xu3FzrtHO270UQjGm0kjeta7uK+u482e+/yOrYRtiY3gzMDhuuzQjrbcfgrzFikb4jK1wMYBcSOAAubjgei4lh1fLISJYHRWF7lwcD05/0UxT4g+Nj2NPgkGVw4Hr58PVbXvbm/V4VRqpSoLTvy5fzs+Rvtxp0tSZHn2zYDg0D2QPL8SrrhdRcBc0a6xvy1V3wSpuAqyRo8XoRpzjKK2ax8PwW5hXpYKd1ws6qcUIiIAscrdFkXxwQEFVwBxcx3syNLD67vVU8uMUwJ0Jvm+2zwSj1ADlecQguFVtoqYuAkbYZiAfqzN0YT9Vw8P7KhkkrG24BBuCsNN+QnI/RTnMOTZreIdA8AOHVruYUbgWK2Hdv00u2/Dm09QVJ1jwWkO1HxBBuCORBsb9FAJYL4VoYZiIkFiQXDjz6/wAFvn+ff/RcvitCpXoqNNZeV9TJTkovLM7qsluW3S6wLalow1hN7myx0bG38XLS64NxaXEpU415LL2WeiXf93M0ZxWdKIfG8fgooxJUyCNpOUXBJcbXsGgEk2C5fs9t4KfGKmSlhknjrSMsYtG9zyQ4EA3G8y/tLsVXCxzrWDmg3FwCAel1zftbmpw2JzZgzEIXtdE1nikILgbED2bEBwvxBGt1fh1X2es6WG3nDa3W3XGPqXa1I63RSufGxz2GN7mtc5hIcWEgEtJGhIOlxyXMNoOyKapxb5SJYxTSSRyvvcStyBt2tFrG+XQ3Fr7tNZHs528qsTmcJBTRxxMs9gL/AJQ59gM4aTZrL3vppuXRF67aaNTeDPgUZtFtHDQQ97UOIbmDGhoLnve7c1rRvJsfcpRQe1ey7a+Jje8dFLFI2eKRgBLHtuAcp0cLE6KzzjYqsZ3NXAu0Cnq5+4yzwzkFzY6iIxOeBqS3eDble+h5KzKm4TsLMKuKpraoTupw8RNjhbC1pkGVznWJLjbhuVyURzjzEy058px3tf2IrKyujkp4jLG6JsOhFo3Bzyc1z4WnMDfoV1jDKYxQxxuN3MjYwnmWtDSfgtqyIo4bYcm0kV7bPaSWgg76OmdUMbmLy17Wd00C4cQQSW87brLguzm0DIWv74PDpJDIXht267/jf3qy9pfaNUTCWgkhZBllAkcyXvczG+JrdAPquOt9LWGqsb8Qw59FDFSEyGKNsYe0ZCLDXvQ7W5NyRbidVVPVPZ8jp8P1RqrTzfpn6kJS1TZWB8ZDmncR7lZsB2Y75oklJDD7LRoXDmTwCr1rBdPpmgMaG7srbeVhZbLO5xCvOlCKi931IuTZSnIsGlp5hxv8bhaeHQ91IY73ynLfdflorIq9Kf8AFSebf9rVRnm7irOcUpNv+S10TtFuKPw86KQVTSCIiAIiIDXqI7hQNbTgZmvF43jK4dOfmFZXBR9bTXCAoOKUBYSCfF7Yd9IDQSC3EaBw9eS0v7wOALJPaA16jgb8QeBVsqYBbI/QXu1w3sPPy/odFVsbwMuOUjK8atc0aW4lg4t4lm8XuNNVVrBJpf20+Gzo+dz/AFVpwXH3VMLZPZuSCNDYtNiuZV00kJyyggHc5urHeRVz7NZ2SU8jTclkl9DweL/eCs9tJKe5guE9Gxf5KlxFr6acuYXxYnVAPzfj/Be2vuvMf+hpTcoVEvKkbFnUi8rO54qYi9jmtcWFzXNDm2zNJBAcL6XG/wBFE4B2fwUAzhveTk3dPL45S47zc+zfp6kqbWWSpc4WP9VwaFSnGnOM28vlj6m685WDne3ux8EeauinNHUMOYvbfLI87tG+IPceLd/EFRWzfa/XxxB1TSvqYR+mYx0btOb2tMbvh5qR7TYxNWYbTyn8hLP4xuBu+Jn+1zh+sV1mKEMaGtAa1oDQALAAaAADcF6fhKm6ClKX8GKq0uaKNhnbTh0wGd74SeErDb9tmZtvVYMb27kq5hT4TLEGtZ3s1WQHshab2awHQv0J13ehIx9oXZLHWNdNRtbFVC7i0WbHNzBG5r+TuPHmOc7MV0JlqaSsaaVlQImODCYwyWHRzTmvkDzc2NwDpuIXRqTnFFYRhJ5L1hm1VdTtEzZ24pR5ix/dxhlRHY6lmXSQC+7rwGqmv+KQ3/2fiOXn3A+7NdY9ntn46GERQ5i3MXkvN3OcbXJsANwA0HBSa11XkjM6MWRE/afJOcmH0cz5ALvNUPk8cI+sTfMTroCoHabbXFrRQFlPTfKHiJtTHIXM8egAeb92db3sTy5q24nSd/BJFmLe8jfHmGpbnaW3HvXO8SwGWkoBQPmbPLUzxNgYGuHdAODpHC5vkFgd1hc81ZVpSZHhRiiX/uzFhbDEx/e1UzSZ5j9Fx/NsvchpNyb6u0vyEGzZ2JswljDmOBuQw2a7oW8ugVk2gYRUPvxykHmMoH4FRy6WhLY9NY0Kfs8JYTbSefV/bkFaNn9pmtYI5zbLo1+8W4B3K3NVdenREAEggOvY87aG3qrG1XoQrR0z/o6DJj0DRcysPkcx9w1UJS1Qlmc9t7ONxffbQD7lV1ZcBi3KkjzfErWFvGKTy3n5Fyw8aKRWlQt0W6qHGCIiAIiIAvD2XXtEBEV1FdQdRFlGV4zR/FvIg9Fb3x3UfV0N0BRsTwQSNJH5RhI3DM79dmlz9Ztj0K1NlMMFLOcn5uQZTrcBwNxY+8WNjruVoqsNLTdtwen86rQlfreRvi+mzwu/iOm7oi2eSJLVFomlkglyuB39OiwQTB7Q5u4r2ttpSWGcveLN+ZwLjl3LUrq5kEbpJnBkbBmc47gPxPC3G6yxbgqH2iQOrMRo8Ma4hj7TzZfojN9zGSEdXDkvnqsp17qceik8v+3+o9FCa0J+hB7QV1ZjndmhopBFBK6SOckNc4iw0LiGjUNNhexaNVZqTtYnpZGx4xRvpw42ErASz9nW4+y4noukUlI2KNscbQ1jGhjWjc1rRYAeQCw4thMVVC6GdgfG8WLT8CDvBHAjUL19KgqMFGHQ13NS5ozUtWyVjXxua+N4DmuaQWuB3EEb1QO2HCaNlBNUSQM+UvLI2ytZ48/zS5w+blBBvvFhyWhsLPJhOJyYXM4uglBmp3O6gut0zBrwRuzRkj2lvdtuOxR4eacuBnmdGWsB8Qax4eXkcBpbqXeayN5i8kJYksGtheH1LqKhDZu6fH3L5bjMZIw382Tztl/kLaqNpw2sjpxGXMkY+QzNezIzuyQ/MOTSACSRYuGhVW2V7TIWQxw1TXMMbGsEjQ58bmsGUONhmbu5EeSl3Yng8t3udQuLjmJc2MOJ5nM0EnzXOw87o3iUfVywS1E1VLE2hDYzH9Jpt48xtc3O4XN7iypox2qrq8VOF0b5RHE6mzStsw3cXF18wDTra2a+pvvsttsH9v4mIGOP9nUoD3lhsJCdND9Y3aDwa1xG9dko6NkMbY4mtZGwBrWtFmtA4ALZo0n7xgrTXunGcU2lqYS0YvQuhYTlbNDrlJ4e05rx0zA8lOUuzwmY2SGZj4ngOa4A6g+q6PiOHx1ET4pmB8bwWuadQQfx68FyjYPNR1tZhryS2FxliJ35SW397XRu883Nb0JPViXUrG9r29PFGWEunP4Z5FwwLY2LV0pMhB3eyz1G8+pWHtCpLCFzRZozR6CwG5zR00B9ytOFRWZfmb+m5a20GDmpZlvw4/NO8FWfvF7biFXxYVqzb+z25HMIWXcFccDg0Cr1JQObK5rvaa4tNjcXBtvV0wmmsAqyeWZuJXCrVvLyWyJmmbYLYXiMaL2qnNCIiAIiIAiIgC8uavSIDVlpQVG1WGA8FOLw5iAq0cHdEj5p+BWdSdZSAhRe42KzU5dGalen/sjL3tgAN+tz6qjB+TamB0h0lpy1pPE93ILe9p96uqpfaThcmWGtpvz9G/vPNlw4nqGkXI5Ocsc6EIJzhFJt5fqLeq9ajJ7YwdZRRmzePR11NHPEQWvaLgG+R9hmYerTp/VSaqbZyTt0pPHQytJZJ3j4czbhwByOBBGtwb+9UehweFks09R3lSyKVtNHGTd9XUkeyTqcjeO++m/cbd2oVkmI4lDSULRI+ka6V+oDA+7HEOJIHhDWA67323qCw7Cquiq6aWviEdMaqRwcHMcxs08eW92uNhdrTrusVq1N84Ru05RUFF8yZpKPEKSSardT08vehueGN7u9iiYPDHHpksBbwi98qlqrF6AUQre5hdG4DKO6jzueSR3dre1cEHyJ3K0/euR0FfCa2Judhpv7UqJAzMNA5jWxvy/QL72K1V5jLyL12D0oFDNL8+SocD5MYyw97ne9dMXKeyKvFHU1WGzG0jZTLFfTOMoDrdcoY63InkV1ZdGm/KjRqLzMLleHRCfaqqLdWR04a63EhkDbed/uV42v2riw2mdNKRfURs+dI+2jR04k8BcqtdkOAyMhlran/mK1/e67xGSXNPTMXOdbllUt7rBVLyvJcaLEC92WwAtpbhZYdosX+TxeH84/wtHXi7yH7lt11VHTsdI+wHQauPADmVSHSvqpjI/yA4NbwAV20+RigmluzLg1FxO86q30cFgtHDaOwUxG2yguewvqIgCIiAIiIAiIgCIiAIiIDw9l1F11HdS6xyR3QFaD7GzvesllvVlDdRT2uj6t+KzRqdGalSh1iU2o2KqqOZ0+DziLObugf+bPQXBaQLmwIuOBWzbaGsHdl1PTsPhdKwtDrcbEFzgfsgHqFbaKUve0DLv3E6lStXNI14DRZthYAadVWdKOfK/mZIVppedfLchtkOz2LDoHNa4vnksZJnDVxBuABfRoN9L3JNySpWr2ciqKeSCpaJI5NCNRa24g7w4HW/RSTZ7rHFiDXOyg6/A+Sok0sLkZG4uSk3uUj/hbLbujiVV8k9nu7M7zJuyd9vtbTcpes7N6F9N3DaeJrQ0NDg0CXTce9tmzcb387qz3Xl0iooJckZXNy5s5fiHYxK9wkGISGaNoETnxjO3KbsBla4ONuBtcX9F7Z/eSMd2BSy20EpLL23X3tv6tXTWvXyedrBme4NA4k2CjQlyJ1vruc3wzssnqJhU4vUComFi2IXMTNb2OgBF/mtAHO6vdViEdJEO8dc8APaceg5KKxLbEezTjMfpuFmjyG8qFjo3zPzykuceJ/nQKyWFgo93liqqZKyTM/Ro9lo3NH4nqpzDcOsvdBhluCmoYLKQfYYrLOF8AX1AEREAREQBERAEREAREQBERAEREB4cy61J6MFby+EICuVWFclhbUzxbnEgcHeL+Ksr4rrXkogUBDt2jcPzkIPVpt8CskOPwDXu3NI5Nv9y2pMMHJa78JHJTlkaU+hlO1cPJ/wCwtSfa9vzInHzIH716ODjkvowcclBJGzbRVD9GNbGOgufef3LS+QySm8jnOP1jf+isseFDktuKgAQEFR4NbgpmmoAFvMpwFlDUBjjhssoC+ogCIiAIiIAiIgCIiAIiIAiIgCIiAIiIAiIgCWREB8yr5kXpEB47sJ3YXtEB5yL7ZfUQBERAEREAREQBERAEREAREQBERAEREAREQBERAEREAREQBERAEREAREQBERAEREAREQBERAER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0" name="Picture 4" descr="http://t3.gstatic.com/images?q=tbn:ANd9GcQTfTl7bHRqzRVjfYV0ZHxWULPULUSjWwftphvj4jcefxFQmlZ35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000240"/>
            <a:ext cx="3500462" cy="4531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Чок</a:t>
            </a:r>
            <a:r>
              <a:rPr lang="ru-RU" dirty="0"/>
              <a:t>, </a:t>
            </a:r>
            <a:r>
              <a:rPr lang="ru-RU" dirty="0" err="1"/>
              <a:t>чок</a:t>
            </a:r>
            <a:r>
              <a:rPr lang="ru-RU" dirty="0"/>
              <a:t>, </a:t>
            </a:r>
            <a:r>
              <a:rPr lang="ru-RU" dirty="0" err="1"/>
              <a:t>чок</a:t>
            </a:r>
            <a:r>
              <a:rPr lang="ru-RU" dirty="0"/>
              <a:t> — </a:t>
            </a:r>
            <a:r>
              <a:rPr lang="ru-RU" dirty="0" smtClean="0"/>
              <a:t>примеряю </a:t>
            </a:r>
            <a:r>
              <a:rPr lang="ru-RU" dirty="0"/>
              <a:t>башмачок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 descr="http://t1.gstatic.com/images?q=tbn:ANd9GcQXwL2jbFSI3B7io_nFo0HOdQvU3yg-oKS-muAOSruS6qWrBFr4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071678"/>
            <a:ext cx="4857784" cy="4327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Чу, чу, чу — улететь хочу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7170" name="Picture 2" descr="http://t3.gstatic.com/images?q=tbn:ANd9GcS29m4rnFphRNEVB0LItH0Dij6Loo7livqlbTbZHsmvk50yFY2sV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000240"/>
            <a:ext cx="5643602" cy="4519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Чу, чу, чу — я иду к врачу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6146" name="Picture 2" descr="http://t1.gstatic.com/images?q=tbn:ANd9GcQYzHJfiU_QexE7z9Pxt0NpS8Pi7oMP-FuVmc697X5bexWEpNjl6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928802"/>
            <a:ext cx="3929090" cy="4612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Чу, чу, чу — ударю по мячу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5122" name="Picture 2" descr="http://t2.gstatic.com/images?q=tbn:ANd9GcQ8bg3kNCsBNAWg9D_ooBpfpGS5YKEOV5872oTUWDRg4Q5q8Bz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214554"/>
            <a:ext cx="6572296" cy="4096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Чу, чу, чу — громко хохочу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4098" name="Picture 2" descr="http://t0.gstatic.com/images?q=tbn:ANd9GcSeIFe9nvpwAlv4lD0XAkTpobJ5-XUiT3cCv5-4NFLkKQjkjRP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143116"/>
            <a:ext cx="6500858" cy="428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Ач</a:t>
            </a:r>
            <a:r>
              <a:rPr lang="ru-RU" dirty="0"/>
              <a:t>, </a:t>
            </a:r>
            <a:r>
              <a:rPr lang="ru-RU" dirty="0" err="1"/>
              <a:t>ач</a:t>
            </a:r>
            <a:r>
              <a:rPr lang="ru-RU" dirty="0"/>
              <a:t>, </a:t>
            </a:r>
            <a:r>
              <a:rPr lang="ru-RU" dirty="0" err="1"/>
              <a:t>ач</a:t>
            </a:r>
            <a:r>
              <a:rPr lang="ru-RU" dirty="0"/>
              <a:t> — у моря много дач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8370" name="Picture 2" descr="http://t0.gstatic.com/images?q=tbn:ANd9GcTCX8C7Q3qQh-LiSiAxhjZ7sAWOdg8o1Pt4ETLVI_fpz4_fTW4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71678"/>
            <a:ext cx="640702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Чу, чу, чу — «пятёрку» получу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3074" name="Picture 2" descr="http://t1.gstatic.com/images?q=tbn:ANd9GcTYshXsnJVP0n4E5NclANkoEeomJF2euc4-gACBY3faOWj3GV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43116"/>
            <a:ext cx="7572428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Чу, чу, чу — маме покричу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2050" name="Picture 2" descr="http://t1.gstatic.com/images?q=tbn:ANd9GcSqHqRpKGBvALbr86yDbcSzIuz0IYDFtoSiuie0zBkG30ixGN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000240"/>
            <a:ext cx="6655832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CcAKADASIAAhEBAxEB/8QAGwABAAMBAQEBAAAAAAAAAAAAAwIEBQAGAQf/xABCEAACAQMDAgIHBQMKBgMAAAABAgMABBEFEiEGMRNBFCJRYXGT0SNDU4HhFjKRBxUkUlVigpShsTNUcpKV0sHi8f/EABkBAAMBAQEAAAAAAAAAAAAAAAABAgMEBf/EACYRAAICAQMFAAMBAQEAAAAAAAABAgMREhRRBBMhMVIyQUIigfD/2gAMAwEAAhEDEQA/AP2yurq7NZFHV1dmuzQB1d2rq40eQKyX1rJcG3W4jMo7oGGasZHtrz8WhT+LFHK8Rt4p5JsgkO+7Pqn2Dn2+Qoj0/eG3hi9IQNHE2WEj+tIWByfdgf61jrs+TbRB/wBHpt1d3rzceg3vis0t+wGWK7WJ2/aBhwe/sP8ACoroWpAqTfg4xn1jhj4hY/Dg44/2o7k/hh2ofZ6UEe2vuR5mvK/zBqbLIGuoxvkVsLI2ON2eMD2jirV9YXnoGm2iAySRnbI3iMFPqEZJHOM0dyeH/kO1FepG7JKkcbSSMFRRksTwBR211BdR+JA+5PI4I/3rzj9PahKWWa8Qo0BjLBmy3A5I+I9tTbQdQaMhblEDFiIxK+2EnGCp7nGDwcDml3bG/wAR9qvH5Hpsjyr6DmvOXGh3JW58CWPdLIpBZ29Vcc+3BzzW1p0UlvYwQzvvkRArNnOSK0jKTflYM5QSWU8lmurq7NWQdXV1dQB+VDrrXj95bfI/Wpr1vrp+8tvkfrXmlFKorwd3d9Hs7ar5PRjrTXT95bfI/WpDrLXD99b/ACP1rz6rSBaN3d9Btqvk3x1hrZ++t/kD61IdXa3+Nb/IH1rDC0irzS3d30G2q4NodWa1+PB8gfWpDqvWvx4PkD61jBakFp7u76J29Xya46q1n8eD5A+tff2q1n8aH5A+tZQWvoWlu7voNvV8mp+1OtfjwfIH1rj1TrOP+NB8kfWszbXbaN3d9C29XBpftVrX40HyB9a49V61+PB8gfWsvbUStG7u+h7erg1f2s1r8eD5A+tQPVut/jQfIH1rLZagVp7u76Ht6uDVPV+tj763+R+tRPWOufjW/wAj9ayWWiZaN3d9Btqvk2D1prg+9t/kfrUT1tro+8tvkfrWKy0Tijd3cj21XyQQUqiooKZRXObklFKgqKimVaQjlWkVa5VpVWgnJELUwtSC0irQBALX3bzjzqvqkk6QRwWWPS7uZLeAkZCs5xnHngZP5Vvan0T0tpOh3F1fRSBreEtJfmZ/GLf1sg9yccduwxXVT03cjqbwc1t6rljBlbK4rRaOLk6TZm+z6SYVMue+7Hn76tleK5ZLS2uDdPKyVytRK1ZK+6oFaQysVqBWrLLRstAysy0bCrLrRsKY0VWWidassKJhQMJBTKKNBToKYE1FKoqKilUUhMkopVFRQUyigk5VpFWpKpxnHFc8kUMbSTSpGijJZ2AA/OjDYsoCJN/VPTidwLuSTH/TC/P5Vr/ygzG6v9F0c5EUkj3c48mWLG1f+9lP+GqvRdu2sa6dcVGGn2kTQ2chGPHdiPEdf7oACg+eTUuuzc23UWkXt5EE0mFJIhcLyVlkwoEnsXA4PtPOK9auEo06f3g82clK7P6IBa4rTba7bXjnpFbbUWWrJWjZaYysy0bCrLrRMKAKzrRMKssKFhQMrsKFxVlhQuKZQKCmQUSinTsKYCKKVRRpTLSJYiijEN9qmrxaPpki27mIz3Nyy7jDFu2jaOxYnIGfeadBQenz9O6m2uw2/pNuLUxXkIcK2wHcHUngkc8HuD7a36VRdmJGF7kq3pPT238nuggA3qXV/J5yXV07Z/wghR8MVh9Y9D9O6JpFzrdjbCC6sU8WJHcyxSsOyNG5IOe3GDmvQW2rdU6nbxz2Og2dlFKoZWv7zLAEZBKIp/hmszUeleptQvrfUL/W9PuXtm8SCwezdbYOOxwHyT7C2cd8V7UPC8nlOTZu9G31xf2+oPckDwtQmgjjCgeEiYAXj2Vs6hZ29/ZT2l3GskEyFJEbzU968L0pr6Wd9JdX0YtbDXJfFjkZspDdr9nLEW7YJQMp88mv0Ld7ua0UVnJJ+adPeKtjJZ3MniT6fPJaSOx5YIcKx+K7TWntweaw77RrS60fqvqK3QR6jbahcz210jEH7IKCpwcFSVYEe+radS6E8SudY09SwB2m5TI93evH6vpnGeqPnJ6VFyksMvFaNlqoeo9C8tZ07/NJ9aNuodD/ALY0/wDzKfWuTtT4OjXHktMKJhVRuodE/tew/wAyn1o49c0y5vYrO1vYbiaVWYCFw4AUZOcHj3U+1PgeuPJZcULirDihcVmUV2HNC9O9E1MpFZe9OlAnenSgYyUyUKdqZaCWMvai1SyOo6XdWYcIZ4ygcjO0+VMtNH5fGiLxJNEyWVg0NC6y1fU7Vzb9MXFzJC5hkmhuolgZx+9sZiCRn3HHbyptUsesNds5IHu9P0KGUYPo+64mI9m/1Qv5An2Gsfp3WdQ6ZsV0t9Jk1CziZjb3FrKivtZi211cjnJPIPNWNR13qTWkMFnDHodu3DzPIJrgj+6B6qn3kmvc70NOco8l0zcsJGh0oEnt9S6X1O1sbmDTDHATBFiGVGTcFKHOGHmM+YPnW7pWl2ehWskNpJOttu3hJp2dYhjsu4navGcdua8LpehTaTAYtK13VbVXYvIN6SB3PdsMp5PmatSaK19gazqmoanEPuJ5AkR+KIFDfnWMusq/TL2thLqXW7bU+l77TtFhMaahc+gWswQBLguftZEA7qo3ZbzIqPo+vqAFudBAHYfzUf8A3ptO0HT9OnSaBZmaJCkAlmZ1gU91jBOFHuFaTGua/rG3iv0b19Mkv9GKYdfA5vNG/wDFf/ejMWu/8/pI9w0lf/athjQuaw3VvJrt6+DJaPXPPUdNHw0lP/lqz57HVpda066ubu1lht1mD+FZpCfWUDHB5zj8vzr0DmhY091Zhp+hqiC9IB6F6Z6Fq5zcBxQsKd6B6BorJTJQLTJTKHSmWgSmU0EssIaZTVZDTIaTQi0UdAhdSocZUkd/hT7HRwjIwcjIUjnB/wDyjuZy19H4znwLC3t7p8kjbEVkEp+GFU/EVSifUdQhldZHj1O60mzcmIlXTfPMXCHuGCnH5V3Lok1nJxPqXnGDXZJIiBKjIfYwxTmGZELvE6qBksRgAe2su5J0vTre1TxhLcXcaW8MrvIz8neRuJOAvJP8aHUU3r1fOzStIqTouZGIC7FwAucD+HnUR6VPy34G736NpUkZSyoxUdyBxXIkkmRHGz4/qjNVDp91NrU95vumiVkFkI5nWJIwo7KCBnO7Oc+yqd1LLqtpOLMSS2s2siNJICyhoY8ljleSuQRkd/fQuly/YO9r/ppmKUuUEblwMlccj8qOWCZGCvE6lskArjOO9BcW7QzasrW928Z023VEgcrI+O4Vjzntk0Gn2TR6lvGk3Fr/AEaZUea7aZmYjso8hxz8BVbSOPYl1DbEOShccoMet5c9qKUMjFXBDDuD3FCLW6TpW2WS3mR0ksiwZCCAP3s/DzqLNLJqepzSoU33ICgg9hGgzz7SDWU6NMNWf/ZNoWuUsHPQvSOaFjXObhvQPSuaFjTKRVQ0yHFVkNMppjLKGrVrbz3LFbeF5WHJCDOBVJTWhNZXOo6dYx2YleCN5mu4oXYFn9XwywHJAG/3ZxV1QU3hsytm4LwfGV4pDHIpV14IIwRSIat28xfqHStKm2SSJbn0xJV8Rky32alieGxuPtxis2yvbx+n7bUHFr6Re3UShjbDZGhQllUZ57d622r9pmG48ehZLWCfxxMhf0hAkuXb1lHYd+Bz2GBVlYk8d58EySIqMxYn1VzgDnAxuPbHeuu3WOPWbiQpFbWOphZHC8pAF5A9pJIAHckivkt4jy3SvH6Fm1tZUUxGQxFhudTt5JxkZxVPprceZEq+Df4nyCytobk3SLIbjbsEzzO7qPYGZiV/LFSSwtEs5bNYiIJSTIu9suScnLZ3HPnk81O6uYY1vny6wRWVrKjJBl9zyYPqtjk8DnGMmuu5ZxLMbRDGsdhbzBXtDM4Z5JFY+GhyzYUDvgd6e3uf9C79a9I67tYLxSlx4jKRgqszoGHvCkA/nmoTWxkNtEJZIbO2haOO3t5HhGSynJ2MM4C4A8smnluRHLerIY7TwbGKcz3MHqwEgl2ePdx+6eMnk45oXuTLexqp+zawgmGYPCJZzJklTypwq8eVJ1XVxbUhxsrsljBCS3d5kLXEwijg8FVWeQP+/vJL7tx599RWzhSXxQ1yZNpUO13MxUHGcEscZwOR7Ku3zzW8+oPPBBDptrZCRJChBZ/D3bi+cAbvV21XnmnhtNSeWDKw2InjUWbqiMVVsNMThycnhRgD2VfZvl/RHdqS/EG5sJk0y7KPcR28sYWSa5nkkQKGVjje2AeMZz51Hw0jklddxaVy7sXLFjjHmT5AVLVrK2F/rWoX+m2noUEIlhuZId7sVjBDB2yACcKEUcfGncyxz3rXEEMOlQ2fipM8ZznwtxcvnGN3G2nbROSxqyELox84KbmjwzuEUFmY4AHcmnMtzfDQ4YUtomv1lllzDg4V4gqZ8uJCCcZ4qXjSRwafPJBmdtUEO70J7YMoUthVYlmAK43HvzWS6OXvJq+pS8YM+UFWZWGGUkEewjuKFzxUYC5WZpU2PJcTSFSMbd0jHGD8a5jXNOKjJpHVB5imVFNKhqsrUqmkWWlNIQHXBLfFXKn+IwarK1KrUJtPKE0n4Ylrbw2qMlunhBiWYoSCSe5J759+c1NLWAG3IjH9GXbACSRGPYue3c89+aiGpFaq7k+SHCPBL0W3cAPHuAm8f1mJ+077uTyfjVhERZJJQPtJcb2LE5wMDufIUKtUw1Jzk1hsNKXlIk9tBK7vJHuMjIXyzetsOVzz2B5x2qZhid5ZGD75VVZGDsCQM4GQeMZPb21ANUt9GufJOmPAf832fg+D4A8L1PULMVO0krkZ5AJJ/PzqwqIJpJgD4kgUMxYnIGcfwye3tqG6vm+h2Sftj0x/SCurVL27nuL9Y5t8iNHGVO1NqKoyMkE+rnt58V1xaW9xIZJkLsVKZMjcA98c8Z88d6QtUS1U7rH5ySq4JYSCuLW3uHVp4/EKMGUMxKgjsducE898VC6tYLkj0iPxApBCszFcjkErnBPvIpS3vqDNS7k+WVojwRdVaZZTkyKhRSSeFJyRj3kD/Sq/gRrMZgH8UuHLGRmJYAgE5Plk49nlTFqN2pKya9MeiL9oNESFNkYwoJPcnuck5PNRY1zGiZqWcl+iqppVNVlJpVNIosq1IrcVXSkU0CLKtSBqrLSg0CGDVMNQAmpgmgWB91cGoATUlJpCwNvrt1FmvhJoyGBd1RLUZJr4SaAwTLVAtUCTUWJoKwfWajZq5jRsTTA+M1EzV9Y0bUx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hAGDw8TDxAQEBAUExUSExYUExAPFRAWExMYFxUQEhIXGyYeFxwjGRITIC8gIycpLCwsFR4xNTAqNSYrLCkBCQoKDgwOGQ8PGjUlHyU1NSssLTU1LC8sLDU1Myk1LDMpLC0pLCw0MikyNCwsNCwpNCk1LC0sLCwpLCkqLCksLP/AABEIAMIBAwMBIgACEQEDEQH/xAAbAAEAAgMBAQAAAAAAAAAAAAAABQYDBAcCAf/EAEUQAAIBAwEEBQgHBQUJAAAAAAABAgMEEQUGEiExE0FRYZEHFCJxgaGxwTJSYnOSstEVI0Jy4RYzZKLCJCVTgpOjs9LT/8QAGwEBAAIDAQEAAAAAAAAAAAAAAAMEAQIFBgf/xAAvEQACAgIABAMHBAMBAAAAAAAAAQIDBBEFEiExE0FRI2FxgZGxwRQiMqFCUtEG/9oADAMBAAIRAxEAPwDuIAAAAAAAAAAAAAAAAAAAAAAAAAAAAAAAAAAAAAAAAAAAAAAAAAAAAAAAAAAAAAAAAAAAAAAAAAAAAAAAAAAAAAAAAAAAAAAAAAAAAAAAAAAAAAAAAAAAAAAAAGQAABkAAAAAAAAAAADIAB8lNR5vCNStqlKl/Fl93H38iG3IqpW7JJfFm0YuXZG4fG8EdqGqebRp7uMzTaz1JJf+yIp306kouUm8NPu4PsOTm8bpxpqvTb6fDqT148prZZwAdwrAAAAAAAAAAAAAAw3VfzaEpYzj2deDSyca4ucuy6sylt6RlbwYq11G3+k8dnPiQN5qE7uMlnCaawuHNdpVthdUuNQsou5qyq7s5QpuWHLdjhYcucvSzxeWeau/9DB1TnTHqtJb89+4uRxJf5Fw1na2lotKVWUJyhFxTxjOJSUcpN8eecdxkjtFTvqcJ28lOE1lSw17MPjnmUjyg1tyxku2pBeDcv8ASTWl0la0KEFwUacI+EVk5FnG8uWLvenJ62vJLXYsrEgkmSlLWpVXLdqKW7JxkluvDXOLxyfEyW+1dKtWnbTap3Kp9JCLfCtDD9Km+tpxeY81jPFcSnbGVd+lcyb+ldVX+Uidq10uq6e+Ti6byuDX75/LJnBzsim+dU5uS0+793kbTxYy6I6H+0ai/jfuEdUqPlUz+FkVf1cUav3c/wArILYGW5Yx/nn8V+hyY35Lqdniy6NLu/f7yXwI+hP1NtJ6df0KFSLqU60ODSW9Ce9LEu+OFx7MZ9cvW1qby01Fex49bZSL17+rWr7KE3+dfMkNo62LO5xz6KXwL9nEMpwqqjY1tdX59W/PuY/Sw3vRaaGuSWN7EovrXB+tdTJmlWjXScWmmc90C4zaW33UfgbGzOtzt9VrWzeaVWkq0F9SpFJSx3Sisvvj3s6/BuI3Sulj3S5vRvv0/wClbJxUo80fItN5q7tZuO6njHXjmsmH+0D+ovxf0I3Wq37+p3YX+VFdr6xUp3tKilF05UpTlwe8mt7HHPLgihkcSzv1FkK59E35LsvkTVYkJQTaLhX2ldGMpdGnupyxvPjhZxyJB6vTlQhWi96E4qUPtKSyvcU+rV3otdqa8UeNJuP92ab2dFJfhlu/IsYfFcn9PdOctta126bevIxZhw5opeZOXGvVHl7yhH2cPW2Y6etVY4e/vLvSaZXdYpu+ozhHnLdXs302/BMzUKcbCEKcJucIRUIya3XJRWE2uo5DycmUfFdr3vtv8FpYsO3KXCd4tQtqkksNLiuxriV91TY0K56RXFP61KUl/wAvB/nRD+cZJ+JWSya6bpd2mn8maY9HJKcF5fkm9VnmjZT+1KHjTm/jTRousZrqfTabGXXTrw/zVFF+6qRHnA4pXzOqfrCP5NsWvfPH0bOiW1TpYQfbFPxRlI/QqvTW1J/Zx+FtfIkD39EueqMvVJnBnHlk4+gABMaAAAAAAAAAAjtcqdHRfe0vfn5EiQO1lfoadNds/hF/qc/ij1iWfDX16E+NHmtiiFV4uk3OyKn4ya+RFWcP2VStKK4NzefYp1Ze/Bpxvv8Abpr/AA8f/I3/AKjxcXnS3tFdUKc5e2fD4L3nz6FDX7fLW/6evuejVJ52/rb9vSj21l7oS/Usirbi9XyKTttc70aC+1KXgl+pPUNRVzSp1OMY1FmOeGcNqSWeeGmvYSzok8evS6dTbw1vRg2Lqbtpn61SpLxePkR2tVOl1W1+yqf5pSN2jc0NHpqEZJRjnC3t6Ty8+t8zRtLqjUqzrVXCNTe9DeljdW7jhl8SaCfizt09PevmSKksep3GKFf7uf5GRmx1To7On/NP8zNXU9Xp1qU4QnGUpRceDT58G/A+aFU83oQjlZTl75MjVLVDi15/hmyp6me4rZ1Si/8ADy/NI29oK+9aXH3ciBu7hrUbfdTblFU0u1zlKK97RJagndU6lPO65RcePU+9esklTp1Sfbp9xGtPaXdG3odxu2tv93H4HnQ57+vW77aM1/26n6GpZvzSlThnO7FLPbg1rO6dO9lWi/ShTcIvq9KMoSfs33j1E+HJVZLtfbv/AGYuxpSrcV3fQtGoXyr1ask+Dm8erPD3YIGlPzjUZv8A4ds8/ij/APRHrzgx6fUVjK5k8zlWhuL+HcW/GXt+hFdRHTpznOfmn9WSvGcYJRXoSvnI06ru6XYd0riHhWZFecm1Z3EfMXRTzUoVXWfVmnXlLivVPCf8y7STFrXhWw9V9ns1vpcZVy8t/dNH28vnb05yWG4xclnlwWeJo79/P+8UbdvilOnNSx1SxLq5+BjuanTQnH60ZR8U18yX2h1iGozouDzu0acZcGvSWXL4mKqoKqUnrmTWiWVUvEjFLo97Zs7FQqQvY9JXdTep1IY3VFcVvcMdfofE0p1txtdnDwPeyVdy1C1S7ajfclRms+LRparLobivHsqzXhNk9sHPGg35N/g0rqSyZx9yf3LDbXsJ6bdwlOKnnegm0nJpRkkl18YEI6/eRdS+jT5yXxMH7T3voxk45im8cI70lFZ7OLXM0sU7oQjr+K0Swx66ZSk5fyZ0HYrVZ1KvROXoKEnFcOD3k2/ey6nKtjbvo76h2Sco+MHj34OqnpuESbx9N9no83xilVZHRd1v7gAHWOQAAAAAAAAACm7f3ioOgm0uE5ceH1V+pcjS1LRaGsRxXpQqJcsrjH+WS4r2Mq5lDyKXWnrZZxbo02qyS3o4bc6t5tdTrKLlHc3Ozklx8UyXjsxqdzXcoUJxlOK9L0NxRaWMTbx1LhzOk6ZsPZaXJyhSU5ZynUfS7vdFPgvXz7yewc+nhUUvad+3yOjdxTr7JfU5rW8kta7m+kvFKmvotwlKfHucsLxLlp+y9G0sqdpUiq9KKa/eRi97MnLOOp5k+RMg6dWPXV/FHNtybbdczKhLyW6fvZUKsV9VVZY9XHL95M2mytnZ0pUo0KbpzWJqS6Rzxy3pSy38iWBsqa09qKNZX2SWnJlbj5PNNg8q1X/Urv3b5n1TYqy1elCnOjGKgsQcP3coLnhSXV3PJOgz4UP9UY8azvzP6lLtfJXZ2dalVhUuVKnOFRJypyTcJKST9DOOHab+0uxcNc9OlUlb1/rJKcZ/eU3z9aw/XyLKDR49Ti4uPQ2WRapKXM9o5ZU8nOp5x01tKPapTg/atz5njWtlP7L0KUpzU6s5uMt3KjFKOUo54vj1nViL2i2fp7R0XTqOUGnvQnH6UJYxldTXan/UpW8NqcJKC6nQo4parIux7iu5xxV61xWhSoU+lnNNxinhvCbeOrlFs2Z6bqNPnYXHsjKXwTLhoXk1q6LeULh3Uasae9lOk4NqUJRwnvP6xfcFanhUHD2i0y3kcZkrPY9YnDZRr0P763rUOzpIThvdqW8lkmdhqcb6+q06izCpZ1ISXLK6SHJ9T48y77b7PVNft4qg4qrCW/FS4RnlYcW+rhxz3d5XNjNj77R76FW4hTVNU6kG4zUn6WGuHriYhgunJTiv2ktnEoX4cozeplf1fZfUdDnJdBK6o59CrSWZNdXSU45cZY54WOw1LXTr29aULO4T76c4petySS8TuGMjBanwumUtroUYcZyIx5X1KpsXshLRN6rXw68lupJ5VOPWs9beFnHYaOp+TR6rdVqs7lwpznvKEYZaylni3jnnqZegWliVcihroii8y7ndnN1ZVtP8m9hY/SpyrS7akm1+GOI+43NpdB8+sK1C3hCDag4RSjCO9CpGa7l9AnQSqmCTiloid9jkpN7aKTsv5P56VWp17ispzhlxhBeim4tZcnzxnqSLsAKqYUx5YIXXzvlz2PbAAJS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t3.gstatic.com/images?q=tbn:ANd9GcTx0fXLNvcMwetpiKWWmcPcCAZC0mof2V6DVDfQcUIq_YIja_8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16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Ач</a:t>
            </a:r>
            <a:r>
              <a:rPr lang="ru-RU" dirty="0"/>
              <a:t>, </a:t>
            </a:r>
            <a:r>
              <a:rPr lang="ru-RU" dirty="0" err="1"/>
              <a:t>ач</a:t>
            </a:r>
            <a:r>
              <a:rPr lang="ru-RU" dirty="0"/>
              <a:t>, </a:t>
            </a:r>
            <a:r>
              <a:rPr lang="ru-RU" dirty="0" err="1"/>
              <a:t>ач</a:t>
            </a:r>
            <a:r>
              <a:rPr lang="ru-RU" dirty="0"/>
              <a:t> — Машенька, не плачь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7346" name="Picture 2" descr="http://t2.gstatic.com/images?q=tbn:ANd9GcQeCi5TNQux-teRhDGolnZfl75Cye_DPIfopkOagTC3uI3YGo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6029" y="2143116"/>
            <a:ext cx="3066103" cy="4607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Ич</a:t>
            </a:r>
            <a:r>
              <a:rPr lang="ru-RU" dirty="0"/>
              <a:t>, </a:t>
            </a:r>
            <a:r>
              <a:rPr lang="ru-RU" dirty="0" err="1"/>
              <a:t>ич</a:t>
            </a:r>
            <a:r>
              <a:rPr lang="ru-RU" dirty="0"/>
              <a:t>, </a:t>
            </a:r>
            <a:r>
              <a:rPr lang="ru-RU" dirty="0" err="1"/>
              <a:t>ич</a:t>
            </a:r>
            <a:r>
              <a:rPr lang="ru-RU" dirty="0"/>
              <a:t> — у ковбоя бич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6322" name="Picture 2" descr="http://t3.gstatic.com/images?q=tbn:ANd9GcRMDVKcporyxVAh3Iu20vGPZpfQSdzYqb6dqWAMNE_thUZluqGb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018523"/>
            <a:ext cx="4000528" cy="4512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Ич</a:t>
            </a:r>
            <a:r>
              <a:rPr lang="ru-RU" dirty="0"/>
              <a:t>, </a:t>
            </a:r>
            <a:r>
              <a:rPr lang="ru-RU" dirty="0" err="1"/>
              <a:t>ич</a:t>
            </a:r>
            <a:r>
              <a:rPr lang="ru-RU" dirty="0"/>
              <a:t>, </a:t>
            </a:r>
            <a:r>
              <a:rPr lang="ru-RU" dirty="0" err="1"/>
              <a:t>ич</a:t>
            </a:r>
            <a:r>
              <a:rPr lang="ru-RU" dirty="0"/>
              <a:t> — испекли кулич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5298" name="Picture 2" descr="http://t2.gstatic.com/images?q=tbn:ANd9GcRVhVSCvo4KCblSAxVaLgr189Z5_Tpl6ayQuxePzGbnoBk02lFJ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143116"/>
            <a:ext cx="5857916" cy="4387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199</TotalTime>
  <Words>577</Words>
  <Application>Microsoft Office PowerPoint</Application>
  <PresentationFormat>Экран (4:3)</PresentationFormat>
  <Paragraphs>61</Paragraphs>
  <Slides>62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Городская</vt:lpstr>
      <vt:lpstr>Автоматизация звука Ч в чистоговорках</vt:lpstr>
      <vt:lpstr>Ач, ач, ач — испекли калач.</vt:lpstr>
      <vt:lpstr>Ач, ач, ач — покупаем мяч.</vt:lpstr>
      <vt:lpstr>Ач, ач, ач — заиграл скрипач.</vt:lpstr>
      <vt:lpstr>Ач, ач, ач — выступал циркач.</vt:lpstr>
      <vt:lpstr>Ач, ач, ач — у моря много дач.</vt:lpstr>
      <vt:lpstr>Ач, ач, ач — Машенька, не плачь.</vt:lpstr>
      <vt:lpstr>Ич, ич, ич — у ковбоя бич.</vt:lpstr>
      <vt:lpstr>Ич, ич, ич — испекли кулич.</vt:lpstr>
      <vt:lpstr>Ич, ич, ич — рисунок увеличь.</vt:lpstr>
      <vt:lpstr>Ич, ич, ич — приготовим дичь.</vt:lpstr>
      <vt:lpstr>Ич, ич, ич — купили мы «Москвич».</vt:lpstr>
      <vt:lpstr>Эч, эч, эч — истопили печь.</vt:lpstr>
      <vt:lpstr>Эч, эч, эч — подарили меч.</vt:lpstr>
      <vt:lpstr>Эч, эч, эч — грамотная речь.</vt:lpstr>
      <vt:lpstr>Эч, эч, эч — на траве прилечь.</vt:lpstr>
      <vt:lpstr>Эч, эч, эч — пирожков напечь.</vt:lpstr>
      <vt:lpstr>Оч, оч, оч — убегаю прочь.</vt:lpstr>
      <vt:lpstr>Оч, оч, оч — наступила ночь.</vt:lpstr>
      <vt:lpstr>Оч, оч, оч — есть у мамы дочь.</vt:lpstr>
      <vt:lpstr>Оч, оч, оч — можешь мне помочь.</vt:lpstr>
      <vt:lpstr>Оч, оч, оч — орехи надо растолочь.</vt:lpstr>
      <vt:lpstr>Уч, уч, уч — теплый луч.</vt:lpstr>
      <vt:lpstr>Уч, уч, уч — потеряли ключ.</vt:lpstr>
      <vt:lpstr>Уч, уч, уч — наш язык могуч.</vt:lpstr>
      <vt:lpstr>Уч, уч, уч — шапку нахлобучь.</vt:lpstr>
      <vt:lpstr>Уч, уч, уч — в небе много туч.</vt:lpstr>
      <vt:lpstr>Ча, ча, ча – диплом врача.</vt:lpstr>
      <vt:lpstr>Ча, ча, ча – горит свеча.</vt:lpstr>
      <vt:lpstr>Ча, ча, ча – пьём из ключа.</vt:lpstr>
      <vt:lpstr>Ча, ча, ча – дайте калача.</vt:lpstr>
      <vt:lpstr>Ча, ча, ча – флаг из кумача.</vt:lpstr>
      <vt:lpstr>Ча, ча, ча – зайцы дали стрекача.</vt:lpstr>
      <vt:lpstr>Ча, ча, ча – слушать скрипача.</vt:lpstr>
      <vt:lpstr>Ча, ча, ча – жилище богача.</vt:lpstr>
      <vt:lpstr>Ча, ча, ча – увидеть циркача. </vt:lpstr>
      <vt:lpstr>Чи, чи, чи — хорошие ткачи.</vt:lpstr>
      <vt:lpstr>Чи, чи, чи — длинные бичи.</vt:lpstr>
      <vt:lpstr>Чи, чи, чи — чёрные грачи.</vt:lpstr>
      <vt:lpstr>Чи, чи, чи — новые ключи.</vt:lpstr>
      <vt:lpstr>Чи, чи, чи — готовим куличи.</vt:lpstr>
      <vt:lpstr>Чи, чи, чи — это москвичи.</vt:lpstr>
      <vt:lpstr>Чи, чи, чи — испеку в печи.</vt:lpstr>
      <vt:lpstr>Че, че, че — полоски на мяче.</vt:lpstr>
      <vt:lpstr>Че, че, че — читаю при свече.</vt:lpstr>
      <vt:lpstr>Че, че, че — муха на плече.</vt:lpstr>
      <vt:lpstr>Че, че, че —едем мы на «Москвиче».</vt:lpstr>
      <vt:lpstr>Че, че, че — сказ о силаче.</vt:lpstr>
      <vt:lpstr>Че, че, че — весть о скрипаче.</vt:lpstr>
      <vt:lpstr>Чо, чо, чо — очень горячо.</vt:lpstr>
      <vt:lpstr>Чо, чо, чо — болит плечо.</vt:lpstr>
      <vt:lpstr>Чок, чок, чок — чиню сачок.</vt:lpstr>
      <vt:lpstr>Чок, чок, чок — мычит бычок.</vt:lpstr>
      <vt:lpstr>Чок, чок, чок — купил значок.</vt:lpstr>
      <vt:lpstr>Чок, чок, чок — примеряю башмачок.</vt:lpstr>
      <vt:lpstr>Чу, чу, чу — улететь хочу.</vt:lpstr>
      <vt:lpstr>Чу, чу, чу — я иду к врачу.</vt:lpstr>
      <vt:lpstr>Чу, чу, чу — ударю по мячу.</vt:lpstr>
      <vt:lpstr>Чу, чу, чу — громко хохочу.</vt:lpstr>
      <vt:lpstr>Чу, чу, чу — «пятёрку» получу.</vt:lpstr>
      <vt:lpstr>Чу, чу, чу — маме покричу.</vt:lpstr>
      <vt:lpstr>Слайд 62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Ч в чистоговорках</dc:title>
  <dc:creator>Lenovo</dc:creator>
  <cp:lastModifiedBy>Говорун</cp:lastModifiedBy>
  <cp:revision>2</cp:revision>
  <dcterms:created xsi:type="dcterms:W3CDTF">2012-06-20T08:52:18Z</dcterms:created>
  <dcterms:modified xsi:type="dcterms:W3CDTF">2015-05-05T08:16:01Z</dcterms:modified>
</cp:coreProperties>
</file>