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24ED-DDFD-4006-B292-387EC297F25A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3C3BF2-5A04-460F-9F5B-87BDFCD9DF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24ED-DDFD-4006-B292-387EC297F25A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3BF2-5A04-460F-9F5B-87BDFCD9D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63C3BF2-5A04-460F-9F5B-87BDFCD9DF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24ED-DDFD-4006-B292-387EC297F25A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24ED-DDFD-4006-B292-387EC297F25A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63C3BF2-5A04-460F-9F5B-87BDFCD9DF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24ED-DDFD-4006-B292-387EC297F25A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3C3BF2-5A04-460F-9F5B-87BDFCD9DF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12C24ED-DDFD-4006-B292-387EC297F25A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C3BF2-5A04-460F-9F5B-87BDFCD9DF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24ED-DDFD-4006-B292-387EC297F25A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63C3BF2-5A04-460F-9F5B-87BDFCD9DF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24ED-DDFD-4006-B292-387EC297F25A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63C3BF2-5A04-460F-9F5B-87BDFCD9D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24ED-DDFD-4006-B292-387EC297F25A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3C3BF2-5A04-460F-9F5B-87BDFCD9D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3C3BF2-5A04-460F-9F5B-87BDFCD9DF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C24ED-DDFD-4006-B292-387EC297F25A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63C3BF2-5A04-460F-9F5B-87BDFCD9DF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12C24ED-DDFD-4006-B292-387EC297F25A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12C24ED-DDFD-4006-B292-387EC297F25A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3C3BF2-5A04-460F-9F5B-87BDFCD9DF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Автоматизация звука Ц в </a:t>
            </a:r>
            <a:r>
              <a:rPr lang="ru-RU" dirty="0" err="1" smtClean="0"/>
              <a:t>чистоговорках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Ица</a:t>
            </a:r>
            <a:r>
              <a:rPr lang="ru-RU" dirty="0" smtClean="0"/>
              <a:t>, </a:t>
            </a:r>
            <a:r>
              <a:rPr lang="ru-RU" dirty="0" err="1" smtClean="0"/>
              <a:t>ица</a:t>
            </a:r>
            <a:r>
              <a:rPr lang="ru-RU" dirty="0" smtClean="0"/>
              <a:t>, </a:t>
            </a:r>
            <a:r>
              <a:rPr lang="ru-RU" dirty="0" err="1" smtClean="0"/>
              <a:t>ица</a:t>
            </a:r>
            <a:r>
              <a:rPr lang="ru-RU" dirty="0" smtClean="0"/>
              <a:t> — холодная водица.</a:t>
            </a:r>
            <a:endParaRPr lang="ru-RU" dirty="0"/>
          </a:p>
        </p:txBody>
      </p:sp>
      <p:pic>
        <p:nvPicPr>
          <p:cNvPr id="27650" name="Picture 2" descr="http://t0.gstatic.com/images?q=tbn:ANd9GcTtLqZuOJBLJcgmsHOkQ2KXAw0QPNMZaXQhICuhFpn2DOarEH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714488"/>
            <a:ext cx="3500462" cy="46077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Ица</a:t>
            </a:r>
            <a:r>
              <a:rPr lang="ru-RU" dirty="0" smtClean="0"/>
              <a:t>, </a:t>
            </a:r>
            <a:r>
              <a:rPr lang="ru-RU" dirty="0" err="1" smtClean="0"/>
              <a:t>ица</a:t>
            </a:r>
            <a:r>
              <a:rPr lang="ru-RU" dirty="0" smtClean="0"/>
              <a:t>, </a:t>
            </a:r>
            <a:r>
              <a:rPr lang="ru-RU" dirty="0" err="1" smtClean="0"/>
              <a:t>ица</a:t>
            </a:r>
            <a:r>
              <a:rPr lang="ru-RU" dirty="0" smtClean="0"/>
              <a:t> — подгорела пицца.</a:t>
            </a:r>
            <a:endParaRPr lang="ru-RU" dirty="0"/>
          </a:p>
        </p:txBody>
      </p:sp>
      <p:pic>
        <p:nvPicPr>
          <p:cNvPr id="26626" name="Picture 2" descr="http://t2.gstatic.com/images?q=tbn:ANd9GcTdakvL2ExlzfiWbgtOwpFy1jziFmOmC2bPZjM4M6T4ruqJabr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696836"/>
            <a:ext cx="6072230" cy="4548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Ица</a:t>
            </a:r>
            <a:r>
              <a:rPr lang="ru-RU" dirty="0" smtClean="0"/>
              <a:t>, </a:t>
            </a:r>
            <a:r>
              <a:rPr lang="ru-RU" dirty="0" err="1" smtClean="0"/>
              <a:t>ица</a:t>
            </a:r>
            <a:r>
              <a:rPr lang="ru-RU" dirty="0" smtClean="0"/>
              <a:t>, </a:t>
            </a:r>
            <a:r>
              <a:rPr lang="ru-RU" dirty="0" err="1" smtClean="0"/>
              <a:t>ица</a:t>
            </a:r>
            <a:r>
              <a:rPr lang="ru-RU" dirty="0" smtClean="0"/>
              <a:t> — </a:t>
            </a:r>
            <a:r>
              <a:rPr lang="ru-RU" b="1" dirty="0" smtClean="0"/>
              <a:t>в </a:t>
            </a:r>
            <a:r>
              <a:rPr lang="ru-RU" dirty="0" smtClean="0"/>
              <a:t>поле медуница.</a:t>
            </a:r>
            <a:endParaRPr lang="ru-RU" dirty="0"/>
          </a:p>
        </p:txBody>
      </p:sp>
      <p:pic>
        <p:nvPicPr>
          <p:cNvPr id="25602" name="Picture 2" descr="http://t3.gstatic.com/images?q=tbn:ANd9GcQbSn6Ny-LjSveC69IkyXRSnk_8_cXXWib6UMVYiHmZqhUk8M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643050"/>
            <a:ext cx="6215106" cy="46553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Ица</a:t>
            </a:r>
            <a:r>
              <a:rPr lang="ru-RU" dirty="0" smtClean="0"/>
              <a:t>, </a:t>
            </a:r>
            <a:r>
              <a:rPr lang="ru-RU" dirty="0" err="1" smtClean="0"/>
              <a:t>ица</a:t>
            </a:r>
            <a:r>
              <a:rPr lang="ru-RU" dirty="0" smtClean="0"/>
              <a:t>, </a:t>
            </a:r>
            <a:r>
              <a:rPr lang="ru-RU" dirty="0" err="1" smtClean="0"/>
              <a:t>ица</a:t>
            </a:r>
            <a:r>
              <a:rPr lang="ru-RU" dirty="0" smtClean="0"/>
              <a:t> — впереди граница.</a:t>
            </a:r>
            <a:endParaRPr lang="ru-RU" dirty="0"/>
          </a:p>
        </p:txBody>
      </p:sp>
      <p:sp>
        <p:nvSpPr>
          <p:cNvPr id="24580" name="AutoShape 4" descr="data:image/jpeg;base64,/9j/4AAQSkZJRgABAQAAAQABAAD/2wCEAAkGBhQSERQUExQWFRUWGBwYGBgYGRcaGBoVFxwaFhUXGBcXHSYeFxkkGxccHy8hIygpLCwsGB4xNTAqNScsLCkBCQoKDgwOGg8PGiokHCQsKSwsKSksLCksLCwsLCwpLCkpKSksKSwpLCksLCwsLCksLCkpKSksLCwsLCwsKSwsLP/AABEIALkBEAMBIgACEQEDEQH/xAAbAAABBQEBAAAAAAAAAAAAAAADAQIEBQYAB//EAEQQAAECBAMEBwUFBgUEAwAAAAECEQADITEEEkEFUWFxBhMiMoGRoQexwdHwFEJScuEjM2KCsvEkNEOSwhVTc9Kis8P/xAAZAQADAQEBAAAAAAAAAAAAAAAAAQIDBAX/xAAlEQADAQACAgEEAgMAAAAAAAAAARECEiEDMUETIjJRUmEEFIH/2gAMAwEAAhEDEQA/ANOqOERcikqoVMRvzANwParz0hZOIVUHKpQ0DpLF8tFct8ehTxyVCwE4kBLqBTRy+nMikGCnhigsLCCFgoQWHQ14dBQg8Q54YmHwUIKDCw0QogCDwYV4aIUQBAqDDgqGBMKIKOBHhscDHGGI4wjwrboRoQxCY7NCNHNBQh2aOzRzQ0iCgKpUNEOIhphAdHRwEcYAEhXjiI5oBnAwjwrR0AziYcIaEwqTwgoQqhNe2VXIi/L9YcWNx5j6EDXh0nvIYAUa1aG3xEKjDgsUqIGjKofA0iAhwwoYhJKeRepLnvOL6QisMXcEcaEF/wAyTTyh/wBnVXtA80180kQgCwRR6VZWvJXzh0IDTKWlJCc38NQulG77HwJ8YIZ5CgL0JLhQPBqEeDw4YtrhtO0kivOoY/GH/aU66X8fXWCigyXjEkZqgcncb+y/rxgwmglnD3bVhekJlQojuk6Wfi2sKrCUodX7Xa8K1HnBQgZKYdliJkKLBTJbuqdwaVSrcfdHLxhDjOl3FCCk5TZq3AB8oKEJbQuWI8qYQouFM7BgS4ZwaV36aCCHGywpKTMQFKskqAUf5TXwaHQgUQ5IhWhWgo4OSYdDUpggTBQGtCw7LCEQUINaOAhxEcIAgx45ocY5oBwaY4Jh4RDssKjgAiOywUw3JBRQG0cRD2hGgoJDSI5oVSYUJgKgwiEaHlEIEwBDoUJhcsOTAEK2u5+XyMNKEliQxvUMfPfEoIjgiM6OAOo3KUH4v5O8d1RpXzF91mg/2ccuVPdCCSd/xgoQCEqpRJ8SPgYQo1KSCadk6VY6e6JKUK1Y8qe8wpVvSff6Xh0mERUoG4UWpVDmuoID+UVmM6SYaUms9JIpllqJJa4y1BPB9YviocvMe+Mmv2YYArKylRBPc61WQHVqv4PCb/RSyvkq8X7TsOnKlKZk0vq1T4E68IqV+0nGLUJUnDsspoGKlMkntNQaXbfGn6S9G8Pg8FOmyJKEKGVjkSojtpFFKdVdQ8ZTYEwK2phimZnBKk5gjKwUhTpyF2bdxiK6Wlklo2ftqeO1lkgu5KgL37Et926CYP2VzVLK8Rint+7QFO+hCmo/8Jj0xEp6pIIfSnN9D5QoB+8ODs2m8Et6Q4hcn8AcJJKUJShQUEgJ7VSyQBUir613wdM3eki+jimrpdvGGpAUxsbh61s+ZJ9590EEtQFC9Ne050JIq0XSIFlEEOC4Oot5wRoj5AS+UvbMk7q1avCDS3LFKgoXY3Y2qLeIgo4PaOKY5M22YFNr2c6OKaQQBw4rDo4CaOAguSFSiCigEojskHKIbkgo4CAjjBgiEywqEAlMJlgpRCEQUICywplw9oQqgovQMphCIIUw0pgoxuWEaHtDCmGAoTDgmFCYcEwqOFcMEliAGe+UlNd9DQw8Ya3aUG5EeLj5QTrFBLlBJpQEGutVN9CHiZUDKrWrBuVDGVL4oD1a2LFJOjpI82NYUZnqmjXB13MQIMJoc3DbwR5Pfwh6GIcVHCChxI6Z4o4UH3pPqzgQ5M9JbtCpa+u6usSsscUPByDiBCIRWHBuAeYh/wBiR+EXelKjWkL9k3KUKvd9zir0LesFFxM17QMOPsMywdUscKrTcaxh+g8gqx0rspzEqU5BZLJLkAEOSCRuDvG59oiSnAqdTvMRoHbM4HpGM9nqj9vlktVKyHPabKphzavhCbCHqqpL1IrvBY13a+scQxuRbvCnGob3wcTqVSoUexLcOy4flD86TqDVjXXdzrDocSNk3p8U1saVFfoxycMPuKahDBr8uHxiUJA3Nyp7o5WHe9eY+N4KHEDkOozD5C9Bv4R3YN6FxfhUV5QbqyLP5g15Ktb1MPc6gHnT30sd8OhxBIlKAoQoU8t77290MAD1BQaVDsWc3GnPfEjqU7iniOW8OKCFCVaKSrmK34Hdwh0fEClKmoQv0NuFK00FIJnGtOdH0obG8cqXvQQd6d+u4wiT/HTcsNv3sdR5cYKKBckNMuEyFP3SPy2/2mlzDutIuzf7d++hoHvYQUcOCIQogomgX7POg87esKoi/j4QqOEcohnVxJIhpEFCEcohmSJOWBqEOktDMsIRC5oUCGIbkhOrgwRDskTSoB6uFCYJlhWgo4RskOSiGqlrcMoNq6TbwPwhyMzl0hqMxPF6EcowptBwRAjg007IpagpRqNBBMUwdBc3AKS3r7ocJlT2VeXuZ90FFxBDCCrZg+5SuVK08IcMPbtKtv8AmIKJwpcPvSocauKeMKJyW7ybtcXs3N6QUXED1CgzLerl0g0rSjN+kKUrr3TuuPM1iSBD8sOj4mL9pIV9j7o/eIatz26EU4axhvZsof8AUZaQDRMwktpkILcXIjf+1RvsCif+4j4h4xPsy/z0vkvyyK+UOkT7oevCaneA13pfnD1SgbgHnWClEM+yp3NV6OHIpVmeFS4D+y7iU8i432U4h+RVag3uG5Bx8oemQRZR1vW/rTnDglX8JtvFfvb4dFBjkXSfAg/KB4raMuUkqmKyjjRzdg9/77okhZ1SdbMbW11jzr2uYeZNOFlo60h5iylCEmktKVFQCmzKyks5Z+N3yiHDa7P2zKngZQQ5YO1TzSTE5UgH9QD76x4ptbZisNLRNwxmoQtGdYWwIUmoJAok18WIj1zozjF4jByJyiUqmS0qILGpHGtb31ERjb0VrDz00T+qIt6H4EGEUgm4B5j5fKDZVDcfMb+fD1jsx1SfBjv8f7xpSIV2MnolS1zVA5UJKjkcqYVLIuS27jGSme1CSpupw+MnOfuyDyZ3rSN8VJOvnT3wplAj9YKEPPMT07moT1h2fikAlnWBLD1P4auBausJL29tKchK5GASEqTRUydLqFVD5FJOv05hfaztAyhhUABQUtS2OipeTKW3dtQ8Y0XRND4PDqyM6HBQr8RJsWoXJarQUmdwokr20ohhg5Yo4JXMpUVZy9dNwjXyppyjMKsHIch2rxAffBSDwP5qHztHEjVxxL/1DSDkVDgIHNlwXqCKj68R8QYR/q3rb3QchPJGRJgyZcEzBq05/O0ECYb0JZgHLHZYMUwhTE0qAmjssEKIUJgoQgrxKQASWBs4IqfCHpmpdswe7OI832Pt/DJFU4uU9zKnkpfWihSvOJuM6dISkmTNmKWLIny0LflNQQQGrUGMS+SPQRC5Y8oR06mzVZWKFKNQhEuptql/WJkrpFikJ7gIQ1FCXfRmIJaAOaPTQIUy3v6x55henq37cpAJYGixvrRRG+0WM7pqJaUkykkAUKZitAzEM7toYKHJGtVg0l3SK3oK84ccMm7NRncinhGYw3TvCqFRMQbl8zAg7wX8GiSel2DU4VOU5AcDPl8BWlGgo6ir9qSE/YCwJaZLDuopZzerG3P44z2YSwcfKcl8i9TbIY1XTzbuHxGDyyppLrBI7QohK1UzUqQB4xl/ZfLUdoo7RpLmUYNRLbn1MVejN/kezdSRZWjVD13k0J89Icyv4TXiKa73MckqOoBpQi3kajcYeVHc9dDpvq3lE01g0TDqki9mNuVa8of1o3tzpe19YQTOCvTTkdYXrhxFrg6xQQckg2L8oyntKwD4Tr0qyqwyusfehXZmIbUkEEA3IA1jTsg/h3aPQv6GPEelO0vtuOWmatQw6VrEtL9jsFswFiSQS/EC1IKp2TrXHsutj7YlT0/4lAMopDy3IzJ/FMymxuEOXo+j+o7OxEubLCpK3RYMbMGykEOkjcd0eW7Cm4PDAylJUAE5lTFJKyUFkqzj8ILOwYAg8Y0GysKMPNaQtIQR1hbtFYslOc0yVdhXjaObPlWKp0aPn5I32brKreDzHy8Y5zufkee/w846XNdILXGhHxhwmcD9P8vUR1LSapMEz8D5P7nhhSjgD5HXkYKVj6B+tI4rG8ecOhDyj2xH/E4NIr2JhY1qpSR8PSN90XkqRgsMksSJSH0qUgtu1jzv2sys20MOE36kW4zF1p9Wj0/YmB6rDyZYUohMtIdRJJpUkqc34wMjK7ZJURqD5fEQiZQ0PkYIX4H0hFNqPT4iFSoQdoJXLlqXLSla9ElfVAklqrsLvUaRUrnbQP8Ao4ZIqxVOmKI59XLEZr2i7PnTcdhv2hGHCHACgAZiSozRU1VlyEO9AeMabojNWgTZBX1nUqABJLsoBVSRW/g4veJ5dwfBtUzkvbmMmYo4brcPLLqRnRLWvtpBJSy1J0Cr7rVi6HR3FEAK2hMFamVKlSyfEhUYro8X6QT3J/zE6ldAvdHrnVA2Px99YtuGeVSPhklCEpUVLKQAVKbMoimZTMHN9OUSAoGGLlqALVYWHuALj1ilnbVxDnLgZvMzJCR/WfdCpTUL/LCNGQwPSfETlzJcqQnPKLKC57AKdSSARKOZiNOEXWBxeLKx1sqQmXVyiZMWq1GBlgXgBRng7Ke7a8/GHhSi2vlHS0mEPL3RNMeJLw85QGXOQks4FjwaJSmQ3bzJcuC4UObVajM8ViSdI7rCS5Dl3eAC4xG0CcqeqSDcFNOTtrwMKnFA1VUsABU8qZR6RUIUfowtaVIaFBlycqhnCikDcoaECwVm9IeiYU0vxprvIBPrFC6rvBkzVgXYfWloIIJtsgIAAF7MNx1FdYZsDFzpcwLlqUkgFilrG++mkR9qY4qCAp7lmGoG+O2esoUVO7pAYgMKio8ofwCPVNh9OwsJRiFZFj/UCeyoaZm7nGhHKNkiaqgIFXqCWI0al+HvjwtWOe4AL3q/K7N4RY4XpfiJSQkLdDhkEuG948DCNVv9ns3Wb0m2lfClT5RwnDjusee6PNsF7UZqT+0lBSa90kHhU3rFzhvafhz35cxB8FDzpDK5I1WJx6UIUt+6kqq4sCQ7jeI8GwktQMvOhpjKWUJYqu+ZIdzVJcizHdG46Te0NE3CrTKCgogFlAVAUCU0J+6I80xfTVS5slQQE9VVKVHMSaCpABOtNXidUHxa9mvwm3etSkTEDOQQC/dNmIDULMefCG9CdqHMZJWEmUpctiWGVSyQAbqtq0UyNvYVR6xOYKVeUlGtCQlRUkAcxAdmYk/bpplSsgYKIW6mcgvnlpOV943s8Y8Kn0JajR71sZby6KBykigpvp5+kTsxGo8v15xm+je1UzQrM6HZQdf8tFUce6LLG4wId1kDmNL+6L8T+xG2vZYCebN9U4c4U4l6AOef6Rm8TtAsP2nAVDnQ3qLH9IecblAZTNT7tVE725+cXyFDC+0GUZm1gkglpSKJuxzqLDwfyj0/BYlOWWkOOwnenQU3OI8s27ius2nMU4BCJQzKIyjKkmhcAmp9Lxu9hbVzKbMCyXOlCTu8vCKbM8/JpXOh+PuhJk3KkqLMASTZgA5vAcROyhynyI/SMv7RdorRs7EGW7lGU1cZVlKF6n7qiHhFvpGJ2x7RpuOmpSiQBLQozJbE9aopBACld0OCXSPNwx2Gy+kq5ZSVoQJa6qCT20rKRlAFl0SlD8HtHk2Dw6pJlBSkGYqUpaUuQAo9lIL0ctTQ5WesaDG7cZWEWoMOtSCEkqDJQrtMLjtekZ7bvRGW5NEnogSrbs0g/wCviDZ3H7SPYiN4B+uPzjy/YSZadrJnBss1K1uohICsmRQY2VmBP84jfr6QSA37QBy1wa+u6NOXJJjzmVFiW4j68Y4K4g+kQv8Arkn/ALyDyc13dnWImL6VyEBRKny1srcSLiloCnDJeywBc7aE09rNOuz3XNUeO6Nti9lomF+smy20QtSBrceMYD2TbTQiTPKwsrWtLZUk0SmttxV6xuUdI0KfKmaptyRpU3MNvsjE4niKR2XIq+/64+cIZR3VF+UDw9SOGl7UgqULD8ePv8IggYUgkN/bdHKYJ+vrSOXhluC9TTxBYu/nyMOn4RTbi9X+uMFFABLHS0FUKm0Pw2wZ0xTJS/iACwehJg69hzh91L8FoPhQ/TQ6hRkdd2HnBJiSmm4fr8YnyujM/cnMwVlzpdlM1nAJexibjeheKSCVISAkV/aS6Dz+qQVDWX+jI7UJZJ5mmj5f7QTZiyXciHbcwcyWQlSWdKiHINil3y+EB2NIKnIrZ7/0j4Q70KFjLl5lDwJ5UfwaBTlkH09f0i2wuEQ7kKVS9uFBow+MRhh0KUwfe5FNAdzm/rEfURXBgVS+GgPmICqXXs33Gz89IukSZSzqFbhYhqM9t3hCo2WlRI6yo/C3v5VhLyIp+JspMh4eo56e6K/AoKcaVDvZgH4ZA+o94jXjZssA9pdLE1BbW0ZLa0wycQstZQKS1D2U77i4ilvl0idYeey42TsLDglQTNJJetRTdkHxgyky8TiMOuUWKkhCkOc6cgzpKtbFqX0MW3RzafXpQ0sJr90Ox3kkBogK2aVYuWJZCFSRMN65etdKQdKE8qxjyddL49I0e0cIRJShAqVdomgJAIsavXV7RWlCpaQSou51UwGva4xHx2LCsgSJjJuczKqaum7UGr0vDsF0ZxE1WYEAM4QtQGgcWzXqCW5QYfFdl6VfQZeMOZgtTEvcvv8APSEXtFRoVKbc5OvGFm9EcUkOEpVwSseI7TPFZiNkYhJrLI4X5WjVPL+TNrS+AC8eo4lWYZxUM1cwQGdRvcU0iRhsYuWnsqUCQxIJFBW43kmI+zpi2nPTtLTlDZwpKUuT/CaAjhwqiZr613U5xTfYvgnK6QT1Jbr5rAfjU3kTEOftadMQpC5y1II7SVHMGd7F93pDVId24mlbX8IizVnKocOQtvhktlJg5T4g9XkCVEgZk5klmHdOpIod8W07AlHVTjkAzKD5m7ZSSHCToaZhXfxpE44ylOAHFQCAzXF6EaxrsSgTESDPypTMnIK8qAkkJSpZcl6uNRrE6cYYXIt8ZiCqTIUgtMBUzrCmSwdiw/h7JAZ6RU/bpiaEvzHu3RGxu2gueTLP7IHKmgBKSQpRYWdvIDdD5uKBVu3XL6U90LH2qF6jZdI6RTnClElLNRwKBtCKxDxW3FATClKQDLUHKRuJdJJLbnd4hTpIKpbKBDqH/wACdYZtMkSJgzfddn4aA84vl2S0M2NtFSJKgn79/S3EMIkYfaSwQXqLOTw+EQ9j7NUuUFJIArQn5BomYbZhJPbFSwd2HpwgekJJws14pBFUoNfwVgMyZK0Qkv8Awtvv9GLGbs1OaqVHTNVqNR34+hjsVs1KA4RQCpBNI46jpeWQ1dW7k1tRPDe7jWBGQgFwb3tVt93iTLwQUzZvLcWeGzNn5hRYcVZviWhpieWNly0E98CnN9NLFt0JgtmS0Giz5OCdHZniIMIrQlxyFjvAg4wp41Favf6MV/0lX9F3Lwt2mJfglrcDpDThWNZgIPoOL2/WKtCVJBJfg4d/HfEqTOlFyyr7vgLGIeTROma6YIPWIADnKqtC9RZvOAdE8LmXM1YB6AtxY6v7okdLZqDPSEkoCZY711EqNRct+sSOgsyV1s9gVJZIFKkgmrG9jG/rxmSV2WyZRFCnNSrjLybjCo2YFuBNQkbjmB3B02OkaSSJRV+7KTUPl5btKQszq69k8iBod945uR0LH9mandH2SAiZLe1SWFrJLB2DV0bdEZGxlAqdibigDcKEuI0ycQQO4PJvrfEefi0KPdBAYm9tTap8uYhrWhPGfZnV4sBk5RmNOYubgjT1EU3S3ZSmlrbLmVlqz9qqXq93vGwkhAYskHeQDzFT7h5w7GShN6sECay0lIsKOQ5c0rcb40Wo6Z6w2ux3RvCCWlKVdohrUBApETZ+30oxWJSqUF5lhmYnKUhgQdPioxPxRVhpS9Eq7pFcqlUAULFiX5U0in2DWfizc5wFFIcMEIFNGofBozz91bNc64NJFpJbrXMmosSnQWDijRcytoMlJKSl+Dm7O3rEZMsixVTQg+hHHfCrBV95Qe+gowB8mgfZSqJ0nbaB2Se1r2a/XKDL2oE6rPikcw0VfZHerXUivEb4apKS1E+H9omFcjJdHZZXipswrAQcTMcEtnYkpfRt4jVLkIU7iX4FLBuGXfGK6Jn9s5cOpZrXfV9O9TlGuwk6UpJExIIcgkE14ADlG3k9nP430RZnVk5VBFbkgWNK6303RA2pgECTMKVJJyKZnpQ/XlF4nCyQ7SkkPdy7brxX7XQlOFnFKMrIJ7xL8vCEn2N567MHtjZoE3CjSbLllVLNe/Bt0b/F4XLhlNkPYUe0QDRJ7upjH9KlNJws1IbqwEmxukGoOnZZjvPjORtiTOwa8oCVIQtgSX7tkgqNHdtBGmq4zHMTZD6IYdK3z2CRZxc8qxq5WxpTbvF68Kxmug4DKJDsE8bvcxrjOUaZgAdwA56/VYXlf3F+LP29lVP2dLTNl0oSf6FbidW8oZ0jw8oYadlHaAH4QzlO6sT8RJWqbLKSAUZlnNlSMgTkzBdqqUlLXc+MU/SmaThlhQINA1X7yXIc1HEQs2obiT6JnRQIGGSVAXLkkjW1wIspi5SykJykOXZlMwOpff7ooNiyf8Mg1YFWjg1rX+8SOqCSChklySGoaNY31tBpfcLL6XRopk1DOEk1cMCKmBYyccqrnmwbhx9IqJcqZVjUNqfKorBZcqYsspwNWPu+cZRI2rZKw+LNezoDW1aEGmrPDJigvtME0DsH5mrDdEtGDCUNccxoXJ/WGqRL7Scvdtexeh98Lmg4uFTgZ4U4JCSCdB5jyfx4w+ZMZrmt3IoGe1DEuds/UKA7PdYJsD3Wvf05xBC8pGcWJYDj8XvzEXypm1PYXMzdhIGrn1D1+UPkzlEGiUuzOS7cfWA4SYFtmB3eNvOHKyBRQQKmm9mygNvf4wUaMN0gxROLmkkkp7FGoGAoT9VO6LvoFKP7U0AdO9xeM5jpoM6cwYdYrjUHLTWNH0OmZZc3ul1gMaFgLjzjo1+EMM/lTYIxah94ndS/CusHl41XdFw5qzciRFJ1hoCw3AOpxepTa9omIkkJCm8wTbWOdo6Fr9E9UsqZykPQO9uQ5PAzhCLLln+Uk+d4zO0cBOJ62UZuUE902epICbJiFJ6WTZbAqJAcUDKrqS1SIpYb9Mh+RJ9o2M2VlBTYXGXUk2Y2N+cQtppUpScqiGTVPdXUslaTVJs2U0IOkQ8LthM9BCVdpLEnKQXJs7VFh5xl9rbSWnFllKAlpALOAWJIBY8YM+NtwN+RJGm2rtQSciJy1JCiT2R2eyG1NAc1noxYwuwMRLaeuWp0uknTtFFU95T9y7kVMZzpQJuKwUvELQBlq6SO67F0jQukilGO+Ivs42llnKlE0mJJD/iQCfc4i14/tbFy7pv5W1UgnNmchwlLcjfSv6RI7RAGRRSz1JcXLMOQgaZSVEEsUgOCAeT290SeoQl1MtLtUORl8TGLaNlWQJmIq2V92Yl/GnjEebtiUkZVNLpQkOkne+lmrF3iZaCe6coqVAGpNq6v8Yh4uTKmoKVykqSaAFD0DDvAuLXeGtL5E8v4Zj+hWHC2G8PcM4Io5G5jQ740szDJBKc2UioqlTa7vlANmbAkylrL0Y5EEEFCSXPaBrrUxaYOSiUypYKyS5Ci6WJtX5xW919EZx12U86cuWwWAFB2NQCxsRpQ28Yh7S2j12FmBIdRDFLEFKqbvnGgm4bOSrq0AKL5SHAazE19Yqp2wilRKZrA1KVZlA8iO0DTjAmhPOvgp+l8lScNJlEkFWRwKsnJnzMK2is2RsHrpCmmJQsGiiKZVJfKaU1rFritjTpq2zjIkFs6lrYmimZINQGq/OLDZGzOpCqpmFZBIbKBRm9RGvNLPXsz43X9HdDNnqlZ0ry5lBLEkEfedsqo10zBI/GA3HXdQPaKXXspG40I9IeZpI+8CPAfAv4/rzab06dWJlQkDZ4TMEyWQSHNXatDRVDBsXtFLOtUtLCpo7cat74rptR4bzV/xGwNIBNyt2mIFA/I1rrQeYhSi5Jeielcq2XMBYZgAHrajOfN4BNxqw+VCR/tJG81ivWZdCAh2e4oKjf42hZcuuVLBw4Jcksz8h8uMVxE9FlLm1zKBYuKJs3zGkOmTWG/gwBqAQN7tEKTtMtTKKuLO+4MWhFpzWoQTegcmr1d20+jHH9j5folpxKidTxAJvvPgeURdo45Vgz/AHmy1oHN/TgaRHlyyVGtmcFQAL2vrzMHVskhIK0lOodLluAoSfECLhn20RZWOUqtRlDNz1GoD6QmO2ulRSFyyk8QWN2/vwgyZolslQpQu5JD0elNA9f0LikAAl0qSGJowvQVL1+L8jpCWXPZClLKwAkPTQhjoeJPOMxtacZE1hSjgvz1Ua2vGn6kTEPLSyrskl3diMoqLCIO2ehypstwQFJcgXKi1U3NSzVarRpjST7J1hsyEqcVMVKzX3lvhGz6GYTNJUwS3WFrCuVLt4FoxsvDqDpKSkgkdoVHBizRrej2CPUdrMGUonKkm7AE6Vy6mNvJ+JHj9mixeO6omo14lxopywruGjXhkvayyAQgUq5q/CgtzhNm7LTMJ7wYmpYC1u6fpoBj9lKlEGVkUhnzKUQqr5wAAzNzFbRyKWHS3qVDsXtElQcqysKdkauCodp/PSMj0jxn7etTlBNGBJdr0szNG1w2OUl0zUyxRuyUrLEffATdiHYkcIznSLYKEJXOTMTMYAZe3m3bmZ9NI18bS1GZeRNqmdwu0FyjnQpQarv9PyhswGYpIUrtT1ZlK3JJqSbWrCnGpKUy3OQHMQQxKzpqwHrF30J2EVlc1aRkLpQCCRd1kVoAQB4mOnT4KmGVycN9J2TKmSspy9XkKAxfssxYJp3Y8t2R/hZiFpSDkndicymWhKikkElgCNwc0i9x3Rxf2gplyVlGXRWVClmwcl0p3tW4DXgp6AKWUmdPFABlY9kD7qDmZhaojHDzldv2b65a6S9G3mTASQUZRXKQQcxOoZ8vjAFYMqI7Sg29RLeDh4UTwAzORXX4s+/dEedjltcVrSzbvr+/KdPXyTJUhgASSA7Wat/SlYXIgB6fW9oqsTMADqJUXJ1LBLFxm1Ls38PGGnFpAAGpAqGYkEpbg9PAwqjRePbVWei0RMGjE+HPfSHzFigJAD0irlbQTQpJbK5o2rAHm9IL14Sav2SK3SHFAS/rWpgqH9HyWcSRNIKrkhnI4cCQz1twgAUK5SRod17Nq7v4QAYwKah1LJsBQuwuK/ppHJxwB7TguQzJD1KaEEDQnTyh8kL/AF/L/EKvu5nDXq4HAFreloiMbSxTMcxU9Un8OYvoLOOUP/6gkGmaod2LWJAc1sCKa84BMnU7QIDilQAwChQniLPe0NaRL/x/LZxZKE1qmrWox/ME3a/GGzZqkgAl6ltzGxcWBLc4jrXkUQulHcJJoaAcnZrX0hE4kBLZzVTk5TdVLFZAZiOcOoleLyNWODwkm7WdjYaFiTbVt3nDDlUaMrUEEZSAdNPoRBXtJFSVMeLu2j2+rx0vaSXDJLKet7CrgH3b7UiqhfQ8n8WTlZQ7pSf4fAXd/rlCTZ+UGgTQd0Uawd6cL7oBiwGBejlNCcxLgMxN6vrpuozET3yhGbMXc+PIMzegik0Q/HtL0J9pCTVLAnUhJJ5EZoKZ8pX3aJqahm0NTU001iJie+PzD3RIk9xXL/8AQQmuiExRjZQIZF6UL01qWeLHCY4FJShSwGYJV2gzVJSSrKNaMzRWY790n84/+tEJsq/gr+kwn6o0yZhZKkk5ihSVPRRI7LuwCn1H4hHYyUhFgQKkirhhUBQcNu3V4OTFd1X5T7jE2V+7HM+6E9RhlUqZOz0q/aBKxVxUE737LN4iDbSlFSU96Ugg9lTtVqkNw0reFx3e8P8AiInzu6jn/wC0KjS+CvRhMOWC5YUsXWxAqQ3ZJ47hQHW9thMg7IIDgFsrb7gDxaAT/wDT+tTEZV1cx74G6P0Hx8zs9WkLb8eZiNSKF2MRpSZlnoDbS1dH098TZVv5Yljuq5/OFYUlSqGzQourXm/zit2nsqcUqQDJZVHJVmI8vcIvsP3VfWkDw2sNaaJeE+jFy+gcxXemJTwSFKJFy4JEbbZuEEqUmXKBCUpo/mVHmS/jFfgf3w8feInzPufl+EPe9a6YePCyug2JmFPaUFE2oCz03WvflHFGYPo4vTfSpZ/lEnE/5dXJf9MVOzu7/KfhGS9U2ahOALMS4SdWtQG4JIiKZxqAA1tOFiNaXg026vzJ96oWV3PAwUTAGVmIdJ7JBu78aaXpEZclLgFIbLlF7E1FHObV+cWM795M5qgU3vj8vxg9lrybyumyulrWZj9WMjhQU/4eyAUmrkGnKDTJL90h2S6S7ZUuAC5oavXUWiXiP3Y/8nwMUuI/eK5f8jFrKapL8u8/LJmNlKQQ1mL1WVH8Sbv+GnCIkyeFOlynL3XQrLd1NMBvz4xLxP3efzgGC76vzD+qGsqEvzeS/kwi54UlhU3BuLZXreh/WAHDrU5V2zehL5SACzljRIN9Ik4vvn8ohs7X6+6qFEX9fyJTkweJw6B2yOLk7iTY28dCOMVypKQwzl7guaAuws1S9994tZ/cPh8Yqtr2mfkP/KKykzL6u16YJeCcAiYTvATmfLZiGvSjHdaGypATShJcsDVlOxIAGtLDfoYn4fX+X+hMAx15fJH/ACi/6F9Xa7WmPUAEliHe7mlKKvWovyiMlXbAUkBQc5nagO7RyXZ9YmY26fzD3xYSbr/8fwMCguevV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82" name="AutoShape 6" descr="data:image/jpeg;base64,/9j/4AAQSkZJRgABAQAAAQABAAD/2wCEAAkGBhQSERQUExQWFRUWGBwYGBgYGRcaGBoVFxwaFhUXGBcXHSYeFxkkGxccHy8hIygpLCwsGB4xNTAqNScsLCkBCQoKDgwOGg8PGiokHCQsKSwsKSksLCksLCwsLCwpLCkpKSksKSwpLCksLCwsLCksLCkpKSksLCwsLCwsKSwsLP/AABEIALkBEAMBIgACEQEDEQH/xAAbAAABBQEBAAAAAAAAAAAAAAADAQIEBQYAB//EAEQQAAECBAMEBwUFBgUEAwAAAAECEQADITEEEkEFUWFxBhMiMoGRoQexwdHwFEJScuEjM2KCsvEkNEOSwhVTc9Kis8P/xAAZAQADAQEBAAAAAAAAAAAAAAAAAQIDBAX/xAAlEQADAQACAgEEAgMAAAAAAAAAARECEiEDMUETIjJRUmEEFIH/2gAMAwEAAhEDEQA/ANOqOERcikqoVMRvzANwParz0hZOIVUHKpQ0DpLF8tFct8ehTxyVCwE4kBLqBTRy+nMikGCnhigsLCCFgoQWHQ14dBQg8Q54YmHwUIKDCw0QogCDwYV4aIUQBAqDDgqGBMKIKOBHhscDHGGI4wjwrboRoQxCY7NCNHNBQh2aOzRzQ0iCgKpUNEOIhphAdHRwEcYAEhXjiI5oBnAwjwrR0AziYcIaEwqTwgoQqhNe2VXIi/L9YcWNx5j6EDXh0nvIYAUa1aG3xEKjDgsUqIGjKofA0iAhwwoYhJKeRepLnvOL6QisMXcEcaEF/wAyTTyh/wBnVXtA80180kQgCwRR6VZWvJXzh0IDTKWlJCc38NQulG77HwJ8YIZ5CgL0JLhQPBqEeDw4YtrhtO0kivOoY/GH/aU66X8fXWCigyXjEkZqgcncb+y/rxgwmglnD3bVhekJlQojuk6Wfi2sKrCUodX7Xa8K1HnBQgZKYdliJkKLBTJbuqdwaVSrcfdHLxhDjOl3FCCk5TZq3AB8oKEJbQuWI8qYQouFM7BgS4ZwaV36aCCHGywpKTMQFKskqAUf5TXwaHQgUQ5IhWhWgo4OSYdDUpggTBQGtCw7LCEQUINaOAhxEcIAgx45ocY5oBwaY4Jh4RDssKjgAiOywUw3JBRQG0cRD2hGgoJDSI5oVSYUJgKgwiEaHlEIEwBDoUJhcsOTAEK2u5+XyMNKEliQxvUMfPfEoIjgiM6OAOo3KUH4v5O8d1RpXzF91mg/2ccuVPdCCSd/xgoQCEqpRJ8SPgYQo1KSCadk6VY6e6JKUK1Y8qe8wpVvSff6Xh0mERUoG4UWpVDmuoID+UVmM6SYaUms9JIpllqJJa4y1BPB9YviocvMe+Mmv2YYArKylRBPc61WQHVqv4PCb/RSyvkq8X7TsOnKlKZk0vq1T4E68IqV+0nGLUJUnDsspoGKlMkntNQaXbfGn6S9G8Pg8FOmyJKEKGVjkSojtpFFKdVdQ8ZTYEwK2phimZnBKk5gjKwUhTpyF2bdxiK6Wlklo2ftqeO1lkgu5KgL37Et926CYP2VzVLK8Rint+7QFO+hCmo/8Jj0xEp6pIIfSnN9D5QoB+8ODs2m8Et6Q4hcn8AcJJKUJShQUEgJ7VSyQBUir613wdM3eki+jimrpdvGGpAUxsbh61s+ZJ9590EEtQFC9Ne050JIq0XSIFlEEOC4Oot5wRoj5AS+UvbMk7q1avCDS3LFKgoXY3Y2qLeIgo4PaOKY5M22YFNr2c6OKaQQBw4rDo4CaOAguSFSiCigEojskHKIbkgo4CAjjBgiEywqEAlMJlgpRCEQUICywplw9oQqgovQMphCIIUw0pgoxuWEaHtDCmGAoTDgmFCYcEwqOFcMEliAGe+UlNd9DQw8Ya3aUG5EeLj5QTrFBLlBJpQEGutVN9CHiZUDKrWrBuVDGVL4oD1a2LFJOjpI82NYUZnqmjXB13MQIMJoc3DbwR5Pfwh6GIcVHCChxI6Z4o4UH3pPqzgQ5M9JbtCpa+u6usSsscUPByDiBCIRWHBuAeYh/wBiR+EXelKjWkL9k3KUKvd9zir0LesFFxM17QMOPsMywdUscKrTcaxh+g8gqx0rspzEqU5BZLJLkAEOSCRuDvG59oiSnAqdTvMRoHbM4HpGM9nqj9vlktVKyHPabKphzavhCbCHqqpL1IrvBY13a+scQxuRbvCnGob3wcTqVSoUexLcOy4flD86TqDVjXXdzrDocSNk3p8U1saVFfoxycMPuKahDBr8uHxiUJA3Nyp7o5WHe9eY+N4KHEDkOozD5C9Bv4R3YN6FxfhUV5QbqyLP5g15Ktb1MPc6gHnT30sd8OhxBIlKAoQoU8t77290MAD1BQaVDsWc3GnPfEjqU7iniOW8OKCFCVaKSrmK34Hdwh0fEClKmoQv0NuFK00FIJnGtOdH0obG8cqXvQQd6d+u4wiT/HTcsNv3sdR5cYKKBckNMuEyFP3SPy2/2mlzDutIuzf7d++hoHvYQUcOCIQogomgX7POg87esKoi/j4QqOEcohnVxJIhpEFCEcohmSJOWBqEOktDMsIRC5oUCGIbkhOrgwRDskTSoB6uFCYJlhWgo4RskOSiGqlrcMoNq6TbwPwhyMzl0hqMxPF6EcowptBwRAjg007IpagpRqNBBMUwdBc3AKS3r7ocJlT2VeXuZ90FFxBDCCrZg+5SuVK08IcMPbtKtv8AmIKJwpcPvSocauKeMKJyW7ybtcXs3N6QUXED1CgzLerl0g0rSjN+kKUrr3TuuPM1iSBD8sOj4mL9pIV9j7o/eIatz26EU4axhvZsof8AUZaQDRMwktpkILcXIjf+1RvsCif+4j4h4xPsy/z0vkvyyK+UOkT7oevCaneA13pfnD1SgbgHnWClEM+yp3NV6OHIpVmeFS4D+y7iU8i432U4h+RVag3uG5Bx8oemQRZR1vW/rTnDglX8JtvFfvb4dFBjkXSfAg/KB4raMuUkqmKyjjRzdg9/77okhZ1SdbMbW11jzr2uYeZNOFlo60h5iylCEmktKVFQCmzKyks5Z+N3yiHDa7P2zKngZQQ5YO1TzSTE5UgH9QD76x4ptbZisNLRNwxmoQtGdYWwIUmoJAok18WIj1zozjF4jByJyiUqmS0qILGpHGtb31ERjb0VrDz00T+qIt6H4EGEUgm4B5j5fKDZVDcfMb+fD1jsx1SfBjv8f7xpSIV2MnolS1zVA5UJKjkcqYVLIuS27jGSme1CSpupw+MnOfuyDyZ3rSN8VJOvnT3wplAj9YKEPPMT07moT1h2fikAlnWBLD1P4auBausJL29tKchK5GASEqTRUydLqFVD5FJOv05hfaztAyhhUABQUtS2OipeTKW3dtQ8Y0XRND4PDqyM6HBQr8RJsWoXJarQUmdwokr20ohhg5Yo4JXMpUVZy9dNwjXyppyjMKsHIch2rxAffBSDwP5qHztHEjVxxL/1DSDkVDgIHNlwXqCKj68R8QYR/q3rb3QchPJGRJgyZcEzBq05/O0ECYb0JZgHLHZYMUwhTE0qAmjssEKIUJgoQgrxKQASWBs4IqfCHpmpdswe7OI832Pt/DJFU4uU9zKnkpfWihSvOJuM6dISkmTNmKWLIny0LflNQQQGrUGMS+SPQRC5Y8oR06mzVZWKFKNQhEuptql/WJkrpFikJ7gIQ1FCXfRmIJaAOaPTQIUy3v6x55henq37cpAJYGixvrRRG+0WM7pqJaUkykkAUKZitAzEM7toYKHJGtVg0l3SK3oK84ccMm7NRncinhGYw3TvCqFRMQbl8zAg7wX8GiSel2DU4VOU5AcDPl8BWlGgo6ir9qSE/YCwJaZLDuopZzerG3P44z2YSwcfKcl8i9TbIY1XTzbuHxGDyyppLrBI7QohK1UzUqQB4xl/ZfLUdoo7RpLmUYNRLbn1MVejN/kezdSRZWjVD13k0J89Icyv4TXiKa73MckqOoBpQi3kajcYeVHc9dDpvq3lE01g0TDqki9mNuVa8of1o3tzpe19YQTOCvTTkdYXrhxFrg6xQQckg2L8oyntKwD4Tr0qyqwyusfehXZmIbUkEEA3IA1jTsg/h3aPQv6GPEelO0vtuOWmatQw6VrEtL9jsFswFiSQS/EC1IKp2TrXHsutj7YlT0/4lAMopDy3IzJ/FMymxuEOXo+j+o7OxEubLCpK3RYMbMGykEOkjcd0eW7Cm4PDAylJUAE5lTFJKyUFkqzj8ILOwYAg8Y0GysKMPNaQtIQR1hbtFYslOc0yVdhXjaObPlWKp0aPn5I32brKreDzHy8Y5zufkee/w846XNdILXGhHxhwmcD9P8vUR1LSapMEz8D5P7nhhSjgD5HXkYKVj6B+tI4rG8ecOhDyj2xH/E4NIr2JhY1qpSR8PSN90XkqRgsMksSJSH0qUgtu1jzv2sys20MOE36kW4zF1p9Wj0/YmB6rDyZYUohMtIdRJJpUkqc34wMjK7ZJURqD5fEQiZQ0PkYIX4H0hFNqPT4iFSoQdoJXLlqXLSla9ElfVAklqrsLvUaRUrnbQP8Ao4ZIqxVOmKI59XLEZr2i7PnTcdhv2hGHCHACgAZiSozRU1VlyEO9AeMabojNWgTZBX1nUqABJLsoBVSRW/g4veJ5dwfBtUzkvbmMmYo4brcPLLqRnRLWvtpBJSy1J0Cr7rVi6HR3FEAK2hMFamVKlSyfEhUYro8X6QT3J/zE6ldAvdHrnVA2Px99YtuGeVSPhklCEpUVLKQAVKbMoimZTMHN9OUSAoGGLlqALVYWHuALj1ilnbVxDnLgZvMzJCR/WfdCpTUL/LCNGQwPSfETlzJcqQnPKLKC57AKdSSARKOZiNOEXWBxeLKx1sqQmXVyiZMWq1GBlgXgBRng7Ke7a8/GHhSi2vlHS0mEPL3RNMeJLw85QGXOQks4FjwaJSmQ3bzJcuC4UObVajM8ViSdI7rCS5Dl3eAC4xG0CcqeqSDcFNOTtrwMKnFA1VUsABU8qZR6RUIUfowtaVIaFBlycqhnCikDcoaECwVm9IeiYU0vxprvIBPrFC6rvBkzVgXYfWloIIJtsgIAAF7MNx1FdYZsDFzpcwLlqUkgFilrG++mkR9qY4qCAp7lmGoG+O2esoUVO7pAYgMKio8ofwCPVNh9OwsJRiFZFj/UCeyoaZm7nGhHKNkiaqgIFXqCWI0al+HvjwtWOe4AL3q/K7N4RY4XpfiJSQkLdDhkEuG948DCNVv9ns3Wb0m2lfClT5RwnDjusee6PNsF7UZqT+0lBSa90kHhU3rFzhvafhz35cxB8FDzpDK5I1WJx6UIUt+6kqq4sCQ7jeI8GwktQMvOhpjKWUJYqu+ZIdzVJcizHdG46Te0NE3CrTKCgogFlAVAUCU0J+6I80xfTVS5slQQE9VVKVHMSaCpABOtNXidUHxa9mvwm3etSkTEDOQQC/dNmIDULMefCG9CdqHMZJWEmUpctiWGVSyQAbqtq0UyNvYVR6xOYKVeUlGtCQlRUkAcxAdmYk/bpplSsgYKIW6mcgvnlpOV943s8Y8Kn0JajR71sZby6KBykigpvp5+kTsxGo8v15xm+je1UzQrM6HZQdf8tFUce6LLG4wId1kDmNL+6L8T+xG2vZYCebN9U4c4U4l6AOef6Rm8TtAsP2nAVDnQ3qLH9IecblAZTNT7tVE725+cXyFDC+0GUZm1gkglpSKJuxzqLDwfyj0/BYlOWWkOOwnenQU3OI8s27ius2nMU4BCJQzKIyjKkmhcAmp9Lxu9hbVzKbMCyXOlCTu8vCKbM8/JpXOh+PuhJk3KkqLMASTZgA5vAcROyhynyI/SMv7RdorRs7EGW7lGU1cZVlKF6n7qiHhFvpGJ2x7RpuOmpSiQBLQozJbE9aopBACld0OCXSPNwx2Gy+kq5ZSVoQJa6qCT20rKRlAFl0SlD8HtHk2Dw6pJlBSkGYqUpaUuQAo9lIL0ctTQ5WesaDG7cZWEWoMOtSCEkqDJQrtMLjtekZ7bvRGW5NEnogSrbs0g/wCviDZ3H7SPYiN4B+uPzjy/YSZadrJnBss1K1uohICsmRQY2VmBP84jfr6QSA37QBy1wa+u6NOXJJjzmVFiW4j68Y4K4g+kQv8Arkn/ALyDyc13dnWImL6VyEBRKny1srcSLiloCnDJeywBc7aE09rNOuz3XNUeO6Nti9lomF+smy20QtSBrceMYD2TbTQiTPKwsrWtLZUk0SmttxV6xuUdI0KfKmaptyRpU3MNvsjE4niKR2XIq+/64+cIZR3VF+UDw9SOGl7UgqULD8ePv8IggYUgkN/bdHKYJ+vrSOXhluC9TTxBYu/nyMOn4RTbi9X+uMFFABLHS0FUKm0Pw2wZ0xTJS/iACwehJg69hzh91L8FoPhQ/TQ6hRkdd2HnBJiSmm4fr8YnyujM/cnMwVlzpdlM1nAJexibjeheKSCVISAkV/aS6Dz+qQVDWX+jI7UJZJ5mmj5f7QTZiyXciHbcwcyWQlSWdKiHINil3y+EB2NIKnIrZ7/0j4Q70KFjLl5lDwJ5UfwaBTlkH09f0i2wuEQ7kKVS9uFBow+MRhh0KUwfe5FNAdzm/rEfURXBgVS+GgPmICqXXs33Gz89IukSZSzqFbhYhqM9t3hCo2WlRI6yo/C3v5VhLyIp+JspMh4eo56e6K/AoKcaVDvZgH4ZA+o94jXjZssA9pdLE1BbW0ZLa0wycQstZQKS1D2U77i4ilvl0idYeey42TsLDglQTNJJetRTdkHxgyky8TiMOuUWKkhCkOc6cgzpKtbFqX0MW3RzafXpQ0sJr90Ox3kkBogK2aVYuWJZCFSRMN65etdKQdKE8qxjyddL49I0e0cIRJShAqVdomgJAIsavXV7RWlCpaQSou51UwGva4xHx2LCsgSJjJuczKqaum7UGr0vDsF0ZxE1WYEAM4QtQGgcWzXqCW5QYfFdl6VfQZeMOZgtTEvcvv8APSEXtFRoVKbc5OvGFm9EcUkOEpVwSseI7TPFZiNkYhJrLI4X5WjVPL+TNrS+AC8eo4lWYZxUM1cwQGdRvcU0iRhsYuWnsqUCQxIJFBW43kmI+zpi2nPTtLTlDZwpKUuT/CaAjhwqiZr613U5xTfYvgnK6QT1Jbr5rAfjU3kTEOftadMQpC5y1II7SVHMGd7F93pDVId24mlbX8IizVnKocOQtvhktlJg5T4g9XkCVEgZk5klmHdOpIod8W07AlHVTjkAzKD5m7ZSSHCToaZhXfxpE44ylOAHFQCAzXF6EaxrsSgTESDPypTMnIK8qAkkJSpZcl6uNRrE6cYYXIt8ZiCqTIUgtMBUzrCmSwdiw/h7JAZ6RU/bpiaEvzHu3RGxu2gueTLP7IHKmgBKSQpRYWdvIDdD5uKBVu3XL6U90LH2qF6jZdI6RTnClElLNRwKBtCKxDxW3FATClKQDLUHKRuJdJJLbnd4hTpIKpbKBDqH/wACdYZtMkSJgzfddn4aA84vl2S0M2NtFSJKgn79/S3EMIkYfaSwQXqLOTw+EQ9j7NUuUFJIArQn5BomYbZhJPbFSwd2HpwgekJJws14pBFUoNfwVgMyZK0Qkv8Awtvv9GLGbs1OaqVHTNVqNR34+hjsVs1KA4RQCpBNI46jpeWQ1dW7k1tRPDe7jWBGQgFwb3tVt93iTLwQUzZvLcWeGzNn5hRYcVZviWhpieWNly0E98CnN9NLFt0JgtmS0Giz5OCdHZniIMIrQlxyFjvAg4wp41Favf6MV/0lX9F3Lwt2mJfglrcDpDThWNZgIPoOL2/WKtCVJBJfg4d/HfEqTOlFyyr7vgLGIeTROma6YIPWIADnKqtC9RZvOAdE8LmXM1YB6AtxY6v7okdLZqDPSEkoCZY711EqNRct+sSOgsyV1s9gVJZIFKkgmrG9jG/rxmSV2WyZRFCnNSrjLybjCo2YFuBNQkbjmB3B02OkaSSJRV+7KTUPl5btKQszq69k8iBod945uR0LH9mandH2SAiZLe1SWFrJLB2DV0bdEZGxlAqdibigDcKEuI0ycQQO4PJvrfEefi0KPdBAYm9tTap8uYhrWhPGfZnV4sBk5RmNOYubgjT1EU3S3ZSmlrbLmVlqz9qqXq93vGwkhAYskHeQDzFT7h5w7GShN6sECay0lIsKOQ5c0rcb40Wo6Z6w2ux3RvCCWlKVdohrUBApETZ+30oxWJSqUF5lhmYnKUhgQdPioxPxRVhpS9Eq7pFcqlUAULFiX5U0in2DWfizc5wFFIcMEIFNGofBozz91bNc64NJFpJbrXMmosSnQWDijRcytoMlJKSl+Dm7O3rEZMsixVTQg+hHHfCrBV95Qe+gowB8mgfZSqJ0nbaB2Se1r2a/XKDL2oE6rPikcw0VfZHerXUivEb4apKS1E+H9omFcjJdHZZXipswrAQcTMcEtnYkpfRt4jVLkIU7iX4FLBuGXfGK6Jn9s5cOpZrXfV9O9TlGuwk6UpJExIIcgkE14ADlG3k9nP430RZnVk5VBFbkgWNK6303RA2pgECTMKVJJyKZnpQ/XlF4nCyQ7SkkPdy7brxX7XQlOFnFKMrIJ7xL8vCEn2N567MHtjZoE3CjSbLllVLNe/Bt0b/F4XLhlNkPYUe0QDRJ7upjH9KlNJws1IbqwEmxukGoOnZZjvPjORtiTOwa8oCVIQtgSX7tkgqNHdtBGmq4zHMTZD6IYdK3z2CRZxc8qxq5WxpTbvF68Kxmug4DKJDsE8bvcxrjOUaZgAdwA56/VYXlf3F+LP29lVP2dLTNl0oSf6FbidW8oZ0jw8oYadlHaAH4QzlO6sT8RJWqbLKSAUZlnNlSMgTkzBdqqUlLXc+MU/SmaThlhQINA1X7yXIc1HEQs2obiT6JnRQIGGSVAXLkkjW1wIspi5SykJykOXZlMwOpff7ooNiyf8Mg1YFWjg1rX+8SOqCSChklySGoaNY31tBpfcLL6XRopk1DOEk1cMCKmBYyccqrnmwbhx9IqJcqZVjUNqfKorBZcqYsspwNWPu+cZRI2rZKw+LNezoDW1aEGmrPDJigvtME0DsH5mrDdEtGDCUNccxoXJ/WGqRL7Scvdtexeh98Lmg4uFTgZ4U4JCSCdB5jyfx4w+ZMZrmt3IoGe1DEuds/UKA7PdYJsD3Wvf05xBC8pGcWJYDj8XvzEXypm1PYXMzdhIGrn1D1+UPkzlEGiUuzOS7cfWA4SYFtmB3eNvOHKyBRQQKmm9mygNvf4wUaMN0gxROLmkkkp7FGoGAoT9VO6LvoFKP7U0AdO9xeM5jpoM6cwYdYrjUHLTWNH0OmZZc3ul1gMaFgLjzjo1+EMM/lTYIxah94ndS/CusHl41XdFw5qzciRFJ1hoCw3AOpxepTa9omIkkJCm8wTbWOdo6Fr9E9UsqZykPQO9uQ5PAzhCLLln+Uk+d4zO0cBOJ62UZuUE902epICbJiFJ6WTZbAqJAcUDKrqS1SIpYb9Mh+RJ9o2M2VlBTYXGXUk2Y2N+cQtppUpScqiGTVPdXUslaTVJs2U0IOkQ8LthM9BCVdpLEnKQXJs7VFh5xl9rbSWnFllKAlpALOAWJIBY8YM+NtwN+RJGm2rtQSciJy1JCiT2R2eyG1NAc1noxYwuwMRLaeuWp0uknTtFFU95T9y7kVMZzpQJuKwUvELQBlq6SO67F0jQukilGO+Ivs42llnKlE0mJJD/iQCfc4i14/tbFy7pv5W1UgnNmchwlLcjfSv6RI7RAGRRSz1JcXLMOQgaZSVEEsUgOCAeT290SeoQl1MtLtUORl8TGLaNlWQJmIq2V92Yl/GnjEebtiUkZVNLpQkOkne+lmrF3iZaCe6coqVAGpNq6v8Yh4uTKmoKVykqSaAFD0DDvAuLXeGtL5E8v4Zj+hWHC2G8PcM4Io5G5jQ740szDJBKc2UioqlTa7vlANmbAkylrL0Y5EEEFCSXPaBrrUxaYOSiUypYKyS5Ci6WJtX5xW919EZx12U86cuWwWAFB2NQCxsRpQ28Yh7S2j12FmBIdRDFLEFKqbvnGgm4bOSrq0AKL5SHAazE19Yqp2wilRKZrA1KVZlA8iO0DTjAmhPOvgp+l8lScNJlEkFWRwKsnJnzMK2is2RsHrpCmmJQsGiiKZVJfKaU1rFritjTpq2zjIkFs6lrYmimZINQGq/OLDZGzOpCqpmFZBIbKBRm9RGvNLPXsz43X9HdDNnqlZ0ry5lBLEkEfedsqo10zBI/GA3HXdQPaKXXspG40I9IeZpI+8CPAfAv4/rzab06dWJlQkDZ4TMEyWQSHNXatDRVDBsXtFLOtUtLCpo7cat74rptR4bzV/xGwNIBNyt2mIFA/I1rrQeYhSi5Jeielcq2XMBYZgAHrajOfN4BNxqw+VCR/tJG81ivWZdCAh2e4oKjf42hZcuuVLBw4Jcksz8h8uMVxE9FlLm1zKBYuKJs3zGkOmTWG/gwBqAQN7tEKTtMtTKKuLO+4MWhFpzWoQTegcmr1d20+jHH9j5folpxKidTxAJvvPgeURdo45Vgz/AHmy1oHN/TgaRHlyyVGtmcFQAL2vrzMHVskhIK0lOodLluAoSfECLhn20RZWOUqtRlDNz1GoD6QmO2ulRSFyyk8QWN2/vwgyZolslQpQu5JD0elNA9f0LikAAl0qSGJowvQVL1+L8jpCWXPZClLKwAkPTQhjoeJPOMxtacZE1hSjgvz1Ua2vGn6kTEPLSyrskl3diMoqLCIO2ehypstwQFJcgXKi1U3NSzVarRpjST7J1hsyEqcVMVKzX3lvhGz6GYTNJUwS3WFrCuVLt4FoxsvDqDpKSkgkdoVHBizRrej2CPUdrMGUonKkm7AE6Vy6mNvJ+JHj9mixeO6omo14lxopywruGjXhkvayyAQgUq5q/CgtzhNm7LTMJ7wYmpYC1u6fpoBj9lKlEGVkUhnzKUQqr5wAAzNzFbRyKWHS3qVDsXtElQcqysKdkauCodp/PSMj0jxn7etTlBNGBJdr0szNG1w2OUl0zUyxRuyUrLEffATdiHYkcIznSLYKEJXOTMTMYAZe3m3bmZ9NI18bS1GZeRNqmdwu0FyjnQpQarv9PyhswGYpIUrtT1ZlK3JJqSbWrCnGpKUy3OQHMQQxKzpqwHrF30J2EVlc1aRkLpQCCRd1kVoAQB4mOnT4KmGVycN9J2TKmSspy9XkKAxfssxYJp3Y8t2R/hZiFpSDkndicymWhKikkElgCNwc0i9x3Rxf2gplyVlGXRWVClmwcl0p3tW4DXgp6AKWUmdPFABlY9kD7qDmZhaojHDzldv2b65a6S9G3mTASQUZRXKQQcxOoZ8vjAFYMqI7Sg29RLeDh4UTwAzORXX4s+/dEedjltcVrSzbvr+/KdPXyTJUhgASSA7Wat/SlYXIgB6fW9oqsTMADqJUXJ1LBLFxm1Ls38PGGnFpAAGpAqGYkEpbg9PAwqjRePbVWei0RMGjE+HPfSHzFigJAD0irlbQTQpJbK5o2rAHm9IL14Sav2SK3SHFAS/rWpgqH9HyWcSRNIKrkhnI4cCQz1twgAUK5SRod17Nq7v4QAYwKah1LJsBQuwuK/ppHJxwB7TguQzJD1KaEEDQnTyh8kL/AF/L/EKvu5nDXq4HAFreloiMbSxTMcxU9Un8OYvoLOOUP/6gkGmaod2LWJAc1sCKa84BMnU7QIDilQAwChQniLPe0NaRL/x/LZxZKE1qmrWox/ME3a/GGzZqkgAl6ltzGxcWBLc4jrXkUQulHcJJoaAcnZrX0hE4kBLZzVTk5TdVLFZAZiOcOoleLyNWODwkm7WdjYaFiTbVt3nDDlUaMrUEEZSAdNPoRBXtJFSVMeLu2j2+rx0vaSXDJLKet7CrgH3b7UiqhfQ8n8WTlZQ7pSf4fAXd/rlCTZ+UGgTQd0Uawd6cL7oBiwGBejlNCcxLgMxN6vrpuozET3yhGbMXc+PIMzegik0Q/HtL0J9pCTVLAnUhJJ5EZoKZ8pX3aJqahm0NTU001iJie+PzD3RIk9xXL/8AQQmuiExRjZQIZF6UL01qWeLHCY4FJShSwGYJV2gzVJSSrKNaMzRWY790n84/+tEJsq/gr+kwn6o0yZhZKkk5ihSVPRRI7LuwCn1H4hHYyUhFgQKkirhhUBQcNu3V4OTFd1X5T7jE2V+7HM+6E9RhlUqZOz0q/aBKxVxUE737LN4iDbSlFSU96Ugg9lTtVqkNw0reFx3e8P8AiInzu6jn/wC0KjS+CvRhMOWC5YUsXWxAqQ3ZJ47hQHW9thMg7IIDgFsrb7gDxaAT/wDT+tTEZV1cx74G6P0Hx8zs9WkLb8eZiNSKF2MRpSZlnoDbS1dH098TZVv5Yljuq5/OFYUlSqGzQourXm/zit2nsqcUqQDJZVHJVmI8vcIvsP3VfWkDw2sNaaJeE+jFy+gcxXemJTwSFKJFy4JEbbZuEEqUmXKBCUpo/mVHmS/jFfgf3w8feInzPufl+EPe9a6YePCyug2JmFPaUFE2oCz03WvflHFGYPo4vTfSpZ/lEnE/5dXJf9MVOzu7/KfhGS9U2ahOALMS4SdWtQG4JIiKZxqAA1tOFiNaXg026vzJ96oWV3PAwUTAGVmIdJ7JBu78aaXpEZclLgFIbLlF7E1FHObV+cWM795M5qgU3vj8vxg9lrybyumyulrWZj9WMjhQU/4eyAUmrkGnKDTJL90h2S6S7ZUuAC5oavXUWiXiP3Y/8nwMUuI/eK5f8jFrKapL8u8/LJmNlKQQ1mL1WVH8Sbv+GnCIkyeFOlynL3XQrLd1NMBvz4xLxP3efzgGC76vzD+qGsqEvzeS/kwi54UlhU3BuLZXreh/WAHDrU5V2zehL5SACzljRIN9Ik4vvn8ohs7X6+6qFEX9fyJTkweJw6B2yOLk7iTY28dCOMVypKQwzl7guaAuws1S9994tZ/cPh8Yqtr2mfkP/KKykzL6u16YJeCcAiYTvATmfLZiGvSjHdaGypATShJcsDVlOxIAGtLDfoYn4fX+X+hMAx15fJH/ACi/6F9Xa7WmPUAEliHe7mlKKvWovyiMlXbAUkBQc5nagO7RyXZ9YmY26fzD3xYSbr/8fwMCguevV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84" name="Picture 8" descr="http://t3.gstatic.com/images?q=tbn:ANd9GcQp52ol5Ee2w0JMDNHw1-Ag16J6wmgl4o-48mQ5z0VuAbrPdp9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714488"/>
            <a:ext cx="6786610" cy="43784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Ица</a:t>
            </a:r>
            <a:r>
              <a:rPr lang="ru-RU" dirty="0" smtClean="0"/>
              <a:t>, </a:t>
            </a:r>
            <a:r>
              <a:rPr lang="ru-RU" dirty="0" err="1" smtClean="0"/>
              <a:t>ица</a:t>
            </a:r>
            <a:r>
              <a:rPr lang="ru-RU" dirty="0" smtClean="0"/>
              <a:t>, </a:t>
            </a:r>
            <a:r>
              <a:rPr lang="ru-RU" dirty="0" err="1" smtClean="0"/>
              <a:t>ица</a:t>
            </a:r>
            <a:r>
              <a:rPr lang="ru-RU" dirty="0" smtClean="0"/>
              <a:t> — круглая бойница.</a:t>
            </a:r>
            <a:endParaRPr lang="ru-RU" dirty="0"/>
          </a:p>
        </p:txBody>
      </p:sp>
      <p:pic>
        <p:nvPicPr>
          <p:cNvPr id="23554" name="Picture 2" descr="http://t0.gstatic.com/images?q=tbn:ANd9GcTHGm2M6Wa3oS-6x_stzr_uLvm-NDExZq_p2pztQgQ1Iy8fM0P2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571613"/>
            <a:ext cx="3500462" cy="4673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Ицы</a:t>
            </a:r>
            <a:r>
              <a:rPr lang="ru-RU" dirty="0" smtClean="0"/>
              <a:t>, </a:t>
            </a:r>
            <a:r>
              <a:rPr lang="ru-RU" dirty="0" err="1" smtClean="0"/>
              <a:t>ицы</a:t>
            </a:r>
            <a:r>
              <a:rPr lang="ru-RU" dirty="0" smtClean="0"/>
              <a:t>, </a:t>
            </a:r>
            <a:r>
              <a:rPr lang="ru-RU" dirty="0" err="1" smtClean="0"/>
              <a:t>ицы</a:t>
            </a:r>
            <a:r>
              <a:rPr lang="ru-RU" dirty="0" smtClean="0"/>
              <a:t> — купим рукавицы.</a:t>
            </a:r>
            <a:endParaRPr lang="ru-RU" dirty="0"/>
          </a:p>
        </p:txBody>
      </p:sp>
      <p:pic>
        <p:nvPicPr>
          <p:cNvPr id="22530" name="Picture 2" descr="http://t2.gstatic.com/images?q=tbn:ANd9GcREJp6LYBdwXfaIRBkwunlVUlrGNcgMu9dakOLmppMdqyCekRHHU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714488"/>
            <a:ext cx="4929222" cy="45695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Ицы</a:t>
            </a:r>
            <a:r>
              <a:rPr lang="ru-RU" dirty="0" smtClean="0"/>
              <a:t>, </a:t>
            </a:r>
            <a:r>
              <a:rPr lang="ru-RU" dirty="0" err="1" smtClean="0"/>
              <a:t>ицы</a:t>
            </a:r>
            <a:r>
              <a:rPr lang="ru-RU" dirty="0" smtClean="0"/>
              <a:t>, </a:t>
            </a:r>
            <a:r>
              <a:rPr lang="ru-RU" dirty="0" err="1" smtClean="0"/>
              <a:t>ицы</a:t>
            </a:r>
            <a:r>
              <a:rPr lang="ru-RU" dirty="0" smtClean="0"/>
              <a:t> — хитрые куницы.</a:t>
            </a:r>
            <a:endParaRPr lang="ru-RU" dirty="0"/>
          </a:p>
        </p:txBody>
      </p:sp>
      <p:pic>
        <p:nvPicPr>
          <p:cNvPr id="21506" name="Picture 2" descr="http://t0.gstatic.com/images?q=tbn:ANd9GcRaga6QkWzeo-j9YICCrtYUebCSOSaV1ygbuFgpCIVQzLaY4JkPY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643050"/>
            <a:ext cx="4714908" cy="46275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Ицы</a:t>
            </a:r>
            <a:r>
              <a:rPr lang="ru-RU" dirty="0" smtClean="0"/>
              <a:t>, </a:t>
            </a:r>
            <a:r>
              <a:rPr lang="ru-RU" dirty="0" err="1" smtClean="0"/>
              <a:t>ицы</a:t>
            </a:r>
            <a:r>
              <a:rPr lang="ru-RU" dirty="0" smtClean="0"/>
              <a:t>, </a:t>
            </a:r>
            <a:r>
              <a:rPr lang="ru-RU" dirty="0" err="1" smtClean="0"/>
              <a:t>ицы</a:t>
            </a:r>
            <a:r>
              <a:rPr lang="ru-RU" dirty="0" smtClean="0"/>
              <a:t> — улетели птицы.</a:t>
            </a:r>
            <a:endParaRPr lang="ru-RU" dirty="0"/>
          </a:p>
        </p:txBody>
      </p:sp>
      <p:pic>
        <p:nvPicPr>
          <p:cNvPr id="20482" name="Picture 2" descr="http://t0.gstatic.com/images?q=tbn:ANd9GcT-2ZBucrOGkc7UqPD6bE6v3gAb2Gt_PUtHkVpllkGGDXc2yS5Qz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571612"/>
            <a:ext cx="6223204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Ицы</a:t>
            </a:r>
            <a:r>
              <a:rPr lang="ru-RU" dirty="0" smtClean="0"/>
              <a:t>, </a:t>
            </a:r>
            <a:r>
              <a:rPr lang="ru-RU" dirty="0" err="1" smtClean="0"/>
              <a:t>ицы</a:t>
            </a:r>
            <a:r>
              <a:rPr lang="ru-RU" dirty="0" smtClean="0"/>
              <a:t>, </a:t>
            </a:r>
            <a:r>
              <a:rPr lang="ru-RU" dirty="0" err="1" smtClean="0"/>
              <a:t>ицы</a:t>
            </a:r>
            <a:r>
              <a:rPr lang="ru-RU" dirty="0" smtClean="0"/>
              <a:t> — укрепить границы.</a:t>
            </a:r>
            <a:endParaRPr lang="ru-RU" dirty="0"/>
          </a:p>
        </p:txBody>
      </p:sp>
      <p:sp>
        <p:nvSpPr>
          <p:cNvPr id="19458" name="AutoShape 2" descr="data:image/jpeg;base64,/9j/4AAQSkZJRgABAQAAAQABAAD/2wCEAAkGBhMSERUTExQWFRUWFhgXGRYYGBwYHBgaGhkXGhgXGhsbHiggGBskGRgYHy8gIygpLCwsHx8xNTAqNSYrLCkBCQoKDgwOGg8PGiwkHyQsLCwsLCwsLywsLCwsLCwsLCwsLCwsLCwsLCwsLCwsLCwsLCwsLCwsLCwsLCwsLCwsLP/AABEIAMIBAwMBIgACEQEDEQH/xAAbAAACAgMBAAAAAAAAAAAAAAADBAIFAAEGB//EAEEQAAECBAMFBQUGBQMEAwAAAAECEQADITEEEkEFIlFhcRMygZGhBkKxwfAUI1Ji0eEVcoKS8QeishYzwvJTY9L/xAAYAQEBAQEBAAAAAAAAAAAAAAABAAIDBP/EACMRAAICAgMAAgMBAQAAAAAAAAABAhESITFBUQNhEyKBcfD/2gAMAwEAAhEDEQA/AOjXL0djzgyEGx8/q8KfaX4E8LwxKxAZlUj1O0cNWERM0JrzgwHAsYCqagihHiImGHdgI3MWU6RJCn1I9IyXPB0B5frG1ygO75G3gYb6KvDRze6p+WvkbxAYjiB8ImJGrfXhEFJOiSfCNJow0yQWk6EeP7RNKOcAWprpaCSZnl1hfGgVDKAB73xjFE8jEaaRoBJobxizf0YkK97M3KsZ24GpMa7MixfpGIclnqeIjVmaJIxL/wCY2V9fON5SLt5RGYjl8RFaKmSSRq/xiaC55QvlHPwMSTIOn6H94nQqxhafoRCYnn5wPtiDV4mMSIKaHTI5yLwRMznEsw4eRjVILGqIZj1iSplLwOY2hY8IiEEwmbfBNE2JqiEmUxrE5tqQPnRdbIpaJHrCyprRn2iNUwtB4CoK4xtZ4wITtA0SJ0bUo8xAzPMMdpAyl/8AENhiRGKMajeXpGotDUjEzXu3lA5vXzZvWKntzap6mCy1ch9ePSOeFG3OyxllOqU+cMJSk8fOKwy3sPWJocaRUSY5IwQBoSerQyqURCUqY5q/C0Oy1ah/hGJN9m4pdAs/TwMYmbWv7xOdhgoaA/WkVpwxSplelfSNxpmZNosZyMzNUc7ftAiEo7wI8fr0MA5JVa5+qwxLlLIfMDyaHhGXsGieH7w8XESOJD8ecHyEkJKQfC3nBVYNKahI8KdYnNEoMFKL/v8AtE14kAsX6xhAdqjx/aNTcM5BBBbSgpxjNpvZqqWgwmOKVHkfWNia3GAzBlSaFgP8QskkGruYkrJuh4TEmNJU1m+rwp2nAPBUByxu1gP3horCz0lQcE/rA0EG4iUyYEpzBNNeXOBy8ShVVBuoBiV0DqwgQNCfOIzUHRQ82MEmAM7AjiNI0tKcuZv1iUhcRc4ZV2hmTNI4jzgUuaCaEg8DEpqQb/pC5XpmVGtoKpYPOAl/83jXZkWI8Y32nE+EH+E98g5n19NAlJgi1E1AfpEFqPCNow0jCVa18YmcpvT64wGZPy3EYkKVpTjFQjAbi8RViADVzwgYkEGlDG1FQ0eM6NbMGLPKMgedP0kRuNa8DfpWT9nrlvmvU6dXzWuw1v4QJEwgpAIJUxerasGan1aE8TiJJSwVMfVpYZqvl33NhoOusbwGJSlJzZ3FRYCjsAWPKtIFNVsGvCwUslIISx1Nd6prwA0pB5JU4SBvGw1PTjCcnGSc5ByIRlP3hzEliAHAFKV+miMzacs0CKvVxzqAyhVgL86RZJ6D7LdU4pBJdgWN6fpGp08i5IoDrY2MJ4baEtRyKSRRIClqOU6kVJyC7Xh3B45C1LSlfZqCCApajlUXAyutnGofh4xh0jdtmpE1xveuo4uYOmSlQcCnXl56/VYUGIAUmW6VFRKVfegh2bMHDVqyoZxOFUskADdDAJSASziigU5rFr6RNodkFKSFADMH1Bfo8OyJCmop7XHJtC1YQmS5zVlKy0AULkUdW6py3FtamzTweOCmGdKcrpZalgnV3AIJckVrThE3a0S09jikTHegbR4Gla0qqSeILNyr4HhAk4nNMKUlWZiDlUCAGNSQCkC9SdOMD+2JUkgrUlKVMSVhquU94gMwPhWBfZNjwnoUHpfqB+kbMxI1EVyJ8snKjMc4UzpLEOO6y95qwJOLBByqGUF7sNDxp4U6NDiizZbSsWCQlxWzD58IEtSSXY8q3GjcBCcqa9iAapDO5JPFL5q/VRGSZiTQqSCwYA14MxYCsKilwDk3yOoAq/xt6RFZQH3qi3PpS0Vn27MSMwVlZy4revMUieGIUxS5NGexU9qhlCNY+mcvB6XMSQ3GjU+niRwqNM4sQwcMdRy5xXCYQdSW0ez8oIJpdwFMbuD9cIcX0Sl6NonZWZVCWqG49XtEvysUhY4UqbhrDW0KLxBPeBI4HN9PE3UQGQpgDxIDipt6wUWRtMkCpzO7W9XB9IOV3ZQIB5selIXRiVaO7u4D+fFqGtogqcoEuGfilrvb6+AZabBNIeSxH6fXyjSUJzEG1QaEkEcdA/UwmcSVs1CGIym4YuTX1oOUTlBTUS+82YqBrfwppeM1Rux77KljvJIuDx1rwp1rAkoSRdvE/owgE1JJbug2BUklnpQkG1ImrCK0CyK01uQR6cIP6V/RhlvqDR7A+FLnpG+wUaiwo70pzdtflAsi/wACh4Nx1u9dPWBKw8zgaV0e1HPKH+hYZS1UpezwNSyafA+sCUicwZKmqNdeQtrGipZNQXr5V1J5w0FjCCpvejIyThTlDluTr8O7S0ZGbXpo5le25ImKlKSkBBIdTEN42OlzrD0v7PeXiEh6d3OAf5f3in2l/pvipZcZZg4gsf8AdR/GKsZpJKZhy5fdzAuegJ435xyqMl+rOrlJPaOlk7RyzFImBCyxZeQy+hZQ3h08xFkrLkzbpSA5AA53LnzjlZWNTZKg34SQ39q2A8IJJQlSqFST+UsfB3fzjLiSkWatqS1GqCLimU/FP1yi0wEuXNJKezr7uWreJoacCOUc7LMnurmm91JYi+qX9R5RoyshdExKhRlJOty406RV4V+lxtpMpC0tKVLv7qQlXMKyqSrgwY8YBKxKGG6ilCciiKmjqRZXJhBMJtAkZTUnUMQf50a9W43gU3Z6JndHYTDZSFHIrjQ93oG+UCfTJ+oeGIkFP3dVGrJBPVsxzDqzRFe3JFkpKVDU7w52Uk3+cV2yMAvDTyuYnMwYmrpHFr+NRzi/xmzZWI3VMmYU5kTEjvJ4kWWBrVxSrRNxTFJtcE5Gz0LQFoaYk3KXCk8spUA/5knw4qbSnJkocgkO1SupoQlndJ1rQtfjU4mRPwawXKRopJ3Van/1IflF3s/bUvFJKJjJUQxcbiuRHlzFwRBtb5RaeuxXDT8OvKwWhT1qqlDVJcvVhoawrj8RKlLUlT5gxuFFjo7UNXYsbcYDtL2eXLfKFHlSvME0I6kRXY0KUlOdCgpL7xA3hShIu2h4eEdY03dmHro6HAYVSpfaolBYFgFJezZmYatqbQfCqQsKdIQtNci0hzyan1qIB7PbYlpCEZgCQWfhqOXSLuZKcknfQa9LWPq/V9G5yk0zcYqikGIQlbKUUEqAysQlIa5SaF6WJt5gxG1E5zLKF3u2UFNWUz7z86Qbb+yVpWmYAVIACSq+Wqjvcqivm0PyJKFywmaKCytU8weHpGs9WGO6FsOmUoFg50DJGja0jU3bjq7NkkoBQ2VDBi2VLp6hoSxWBXh1uqqSSywKF9D+E8vJ4sJ2BlYhIXaYG3uOgzfiHqPQmSW2NXwLzdqiUohaQCwI3AGBcO4JBDBwwrStCIZw+1F5E5HTnJSMoCkMbpZTEGib3byBiZaFpEmfukd1d8p4g2KTqPgYqJ+0V4YGUwINAq6VDiGL/oY0v20uTL/Xb4LubtpOVSl9kQDlO6tJdju5Ur4OHHN4DI2vKxCyFgBkmuZQLcCZhUGfQNekcfjMeqYoqUXUWrblEsFisiwqhbk/lHb8brk5/k2dlhcUpK2lS0hCwcwzjMoMRuqygockWrSrxBe10y3FXLggzAVDQsVSnS/EHhBdlzu2WFLADBhloRwBPvHrDe2djompdVCLTOGuVY/C79PMHz572dsbWhXD4tKvvCicWOkyWRXWwqXbnxjcnaqEpUVheWssvMQrsyRRkqCSFAAs9oT2SpchakKpTqCOPAgxr2kw0pYBCt8jcAqVN7pGo4L0tZob3RmqVljh8aCykqnKz5WfIoOxFGUCSADTVzwoWXtYChUSQA7F2a53H16ekL7N2eBKCCokEBwLAkinmBX0hWTLQJypS0y1FFQciUlmBB3bUUPWM5GsS5k7SSt0oVmpcFSjY1ZKS1eI8IHN2mQ+6o8KTwDbVmFXGloDPxCSh+ySUJJzkpCizGqX4EVHkYVxE8LSkygMtgoFhTQkAEJIepsbisSbLE3iJ2JzFlLAp3Ura2jpeMg2Hw4KQRNUj8pWxHEMTxjIc/8AC/Gv+Zz8r/UCZLOWZ94m4sCw5v8AKFNre1IxW72SUpu60BS7XBY5fCvOKb7ViSf+2vqJY8fdpBBjcWPdms34D5NlEea6NWxmRIkEd0HmQsfKGcLg5aTugpNQ4JHiMwIB6wlgsXi5hrMmIAOrh/BhyGsXUrGlNFLUTS54+EEpy9BJeCG0MPiEkqSvtrX73iHY9R6QnLxeKDjslWI7pq+lNI6IY0vRSvAxgxKvzHxJ+UH5H4LSOdlT5+asshtWUG4dI6XD5yMqlqY3dzSzEExhxSwWet6kHzvXkfKIKx6hc+ob4NE5kkkSnbSMpIGZam7oZSyD+V3KR4gfCJJ9qikAdkaHNRCgQr8QaiTxFjWlTGhiVM+9x0+LeMMYaVNmB00HEsx4NxgzGvBhXtohacszDqKSN4GgPOv11iknGVneWlUsH3SoK8qOPMwwrFKSb1BLhraNblxgK9rkEuBSoIevH9fDSFTa4J75G8LtvIGzZ0j3VAK8OKet4mNrIVUBuh4Us9OsV3/UCeD0e37eEMYPaspbAsC34RTxbraHKXJEMSqWs7yAVP3rK/uFTDUvayxRJU3i2vJhrE1SzVwWtRRAfqKCkCVISBmzTAKOQoNvEAd8E94jo/WDJtFQ2nas2m+oeJHwhYYkitv6+p0gE/AsSO0L3BKUkNq2UB6H/MVuM2dOUCJc1LjlW9yQ5tBv0HZerxyyghy1svaEBvUeEClzL7yk9Fq/WOTmbLxhtNQr+r4OloWVhMaC2UnmFJNOjw19mcn4dmpClVK1HUPMB8WNo1MlZqKX4Eg1jkgrFJDlCrfhf4cY0v2imo77C93r5xVJ8MrOpGz5WpB8APiIz+HSRXdHj+jRyB9tgBVIV0Sw9efKE5/tur3JSRzL/Jo2o/J6Fo9CTispZJHh/mkRm7YWHGdXMZlD4R5qfbLEmgyAcMj+pJMMSfa6ce9kbmKdBWJ/HMcjupm0HFQ7WdateDikQkzqlSUseOYPT4xzsjbAX30gc0k/ODKxqGoTX05+UYtojpvt62qtdrObeUAmYx1OpRdsrkh2FW4tyjlcXMUts05RAoAAwHhm+MJLSlNe1UP6R/8AqHfpM9AmbbXkKMwKTT3aAhuRHwiOC2j2SAhCgyXqTWr8+ccCjaQB3VKPgP3ESmTlmxmn+VSU+TJr5w/sgyO6XiSS9PAloyOE+0Ef/L/cf0jIbkNl9iNnT/cmZ+RdJ8KkesIr2fiLmWT0r8HjoUq/MPjBUS0nVJbmI8eRrFMpsEtSQywpPDdI+UdDsjFhA3khaKUOnMPQQEyhofIiITMPSqmfUsR6/vDn9GuDscN2ExNAA9gpAYvVgdaVuYr8RsFM1JypKCHqKeIBooaEGvS0UqJZHvkcGLfNoKiav8SnFXcGujVd4s/ob+g03Z6pICinMHqoEkEAGpFSLWL1MC7D7wkABINaCxZQHhmA8Iw49ZNVl31HJn58IwY5jdLsPdaztrYOY1miLKUuymYM0wAsKlsw5GgIZv8AdAdk49crNJUxCSzaKRooX4EF9QQbQmrHnk1bKIDG8Dm4tK2zOaU3lW4CrQfkRWWG1MIhTqSoMa1UxFqRz02SbAA/1DzqX6w2tMoPuq/uP6QJKZX4ZnXOD8oxmzLdlX9gWTZPLeFubQaTs5aVOPRvNyYcVJlfiWNbJV6xP7Kj8fy+UObChuTjVJQU5Sx8f1BFoAuYC4yEDg5p6fTQM4QD3j5j51gqZPEr+taGDORrYAY5Fio0L1uCx5NZRHSNysSnM4Jtlalnt3a34xJfAq8w/wBdIgphoD0TT4RZy9DgcTjQwBdWozVPwDiNqmoPut0B62eKtWLluxSONiOtdIh9rkn3SD1VTyNIsmGSLUpB4eLwnidiyphzLlIUfxFlFvEPAkmWod5Yf8yv15QxLUBRLqJ/qPlWJNrhjplbiPZTDK3ezKf5SR8C0IT/APT+Ue6taepCg/kPjF92s1Ryoml6skI+QNaA0ECX22i0PzzCvlSOi+Sa7KkctiP9PZqaomy1dSUn5iE1exGLHuJIP50D4kR2SZuIcDMkl9FfqH8IiZ89LukHRiRQ9C2sdfzyDFHFL2Ri5KghUmYC2gzA/wBSXHi8WUjYs8s6SHAuQPFiY6dCltWVQ3Y/oYjMxKQU5pa0hVAamvDlSrjnwjL+WT6DEpU+ziyRnmBP9RJ68D5wx/AMM9ZpJ5ZR6l6vFmrZWYuMoP5kqp4lQEEGEWAMqmAFmLfE8YznJ9jiV6dkYYliVq6zD8AUwxI2bhwd1IHUk/EmHZ2zZat5SBmIuymfjcm2kK4vYyACQCWcslwTyAILmBt+jRHspf4R/YmMgcnZiVpCkrJBsxT8zGoxv7KgKdnzHJ7QF+IEFlSlpLZ0/wC74fV4MrEF3G8X/CPG6frhA14kNYDi7Hrb5RzLBDBkrAd0V4kv6tGEzGDNa+Yf5frAZeOlGiXdvdC01Z3cafpGSxWhPmfnX0g2hoZmYhbAFHInMVP1cxJKzSjdW9YCg1oB/c3xEEE8oFQeib+T1jSd8kGD2Dt5/V+kSVJmBFEggcUj/wAXaAqnqIdlMK1c+mUN5RvDYpZszCp5dRlh0OiM2YaJUgg1sW8oUZALOpFr7wrY6G8WgxJJZ28fl+0SzMKkqBsyRTzb5xJoMSs+xTA+SdLLaEmWp+DTMtfGAzps+X/3EqTwKkuDTQ6/DrFnLxEtdU1ANXSkAMHLk2obn5GGsDtpGQFHdWKUDEcWOmrkNYxq0WKOel7RUTVCVcCzMKmtuEGlYtBLkLSbULjlQxdr7BfflpFbnKH8iaVhZUiSmgQlrP3vUkQ6HESnzUZSsrSwBeigRz3cwjYlzUKYVLFXJnDGvXlrD+SWohkJtUb3/F7RVYXZE1CpiETMqBlygAlaU1UkObgZi2vEuHi0ON7HkbQWeI5MK+tokZgLZkpvqUj14/XOKudsSeXafXivdr0BPlAf+ncS4+9lEXpRuhHJ4HQft4XUxEphvpc6AqLct1JD8w4+EVkzGITn7RaU5Q4OUqChqzJuTYa2qxhWf7MzixzpJ5rPN2JSqlqcoXxPs9NSUKUxdSQC7jNodNAdNBEkgxfha4PFJCUmaQlZDlKQSUvYHTMAz6O7UhsY3D1ec51BKX8s7vFIfZyc5VQk1O/lfVmINPqsCX7NYgmyfCYRxoWI43aKkyxZdzNsYdP4iRwIB+NK+sKo2zhUrfNMAUwWVKJyfhW92BooapJaoS9Yn2VxADhMoO91V8y/11gWM2FPQhcxS0JADkZxRuBGvXXyjUVGyxZd4nbiQspqWJBygEAih3t5xzBaBq22dQoDgSmnwPpFej2TmqIUZiGIBYlR5ht0DwFOEFR7PpS47VDHRLnibZbxhpdMqY4nbCTVyD0rTqRCm1NpAy1ByrdpcVBp6tBEbCQKkkvrlAtwzKIcFqNCm1dl5AAnNvFIGgYkcABqnzgS2aUXZanaqePjmJBiUnaCSHa9e98/nBJHspSpV3QaE1dObdNH+Rpxg59npSSCSvKdcygRQOCM37NBiH45CKtrIdm1rv2PWIJ2mnXMNXzA3fgItpWwZSgUpmLe4Zb8bh6U/WtWq52wFJUUBagXsXr5W8IKYP45HPbSxyRNUEqWBQsFDUAm6eJMZA9p4aYJqhmOnvK/COIjI7rg7Ri6OpmYA2YpJr3zztRognBmhDmrB38aM7UvSDBImzQiUMwSjPMJIARmrLRq61OSUmwHNobn7PUkAhSee9xAIteoMcsaMYMrpktbVQVDw48DcRuSCCxlKPAhvgkE2aJzsJiA2XK3JaXOuhPGJpw+KBDFNeKyW5vUAP5+sVGaYHFLID5WYVzEJ+AsOY+EKyccgzEolpUsllHeACE2JL1KtAnrwMW6Js4OCtCufq1nJdoRwWGR94oIllpqgVFOckhq71WAYAOwADCFUaxBYjEoKnyEOaklNW11hqZOQgMjIbUdwedBBRs9LkKkoI6BL61Icc4n/BUOyEEC9GHwv9c4zosGJfaUXWE6uUlR+J4RJE5IYhRL0ABVx6g+kNzdhqypUpG6p8r5SVZSxBFculxW8BOxA7hSkahjQ01AI4PSBFiVmMlFagGUJaqLS5Odi4S5VZySrW41LPfb1ZmCloBBoGsGazkV5QvP2J98lPaEk1d3qxqHFt2zmHzshKQ5UpRrUlvK4AcAQ2zWIJOKay1Kbp5EE/LhGsPNWaAOQXuSW07rcReH5Wz1BNCzMoJJIDXpo7coJ2C94O1hQk86D64QDiKJlTidUCprQN1ua9YDJw0ztZrrS+7XNwAOo4GGpmBIDgmlHNNKUsWd4Uk4Y9ot2NAdabqK9WI5fEyiwSHJUk0JWjz5a8bRMyDoAamyx8CDE0YOrZ1AkGw5dYGdlrsVk1o6ulL1PpFiWJr7Ms0b/f8AIQtjdnTBkcpDrHE/EtaNYjBqBzdoyrMVBnL8GbSFsZJO4kqlOSEulRUe8lr0sfSFIqLYbLmPurT+rU4Ro7LWUner1J/8ekLysFMKdyaCxYkbocAApoLD6tBJ0mahyV8KZr2HB6lhpFRJDSdmKcHef4c/p+sUu28KqbJmrLGVLC2dVFKSCFKOXRO8kNrmPuiHp65z9imYM6gFKKSdxFQS5HeJonxLbsa2wlScLMAdKBLypSGDMLJ0oBrG4qmha0ATsuajKlgAvuEAKDs/ZkkcjlOopcVaTsqYaqSzNZQI42gmLnFSMhKSkpSGLkvT8J3SCxBFi3CAHak7uKXvM+ZgnMLO+iuIalxQiMuJUbmYhS1ZSkZEVdIA3wGBflUcrWAiq2pImEElQoUJfPSq0mw5tSLdJUEtnHFj66dIT2pmEoDO5MyW7MBWYnX0iSNFvKwuJyhOaWUizzGPraujtaNo2Eois6SnWsxR15Ja0YvGTHcVBrceQpeNHEzNcgb8wMFGKsHP2N2aSo4iUWqEy0rWo8gAA2oqQOYim+0zSolUmY9g5Ip0FvWLpWKU9VBuFOvhE04y1T1pCKicDtrEEzlEgpO7QlQbdTyjIa2+t8Qs1922Ue6nlGR2SOqWi12PjEplrShwFKWo3c5lHM5cZqML2bhB8RtyUgjMoCgAc8r08orZGzOzQgsDKVRlFRCS7JbKXUFUqPeIrvFiT/ZxPuy0kP8AmUUniyqpsQxcxzpXbBpjX8RQSVJLlncAq1HXlXnGl45KhRTFgXJzlzcsAyW8dYFI9mShQUZjApY3JsANba+VYbl+z4lpCkrqbZkuRXUHxqFPe8ZaXRnFg5PZhKi5O6S3M+rUH7wLAYkOWTVUwn41ZLUf6tBfscwqaWqWpjUZQFX7o/TThaCYDYa5nuKoxYzEpuKEZgo9PGBRpFVEp8/WgNTUWYHib2jaNoOk72YBnyuzDTd1/XSLGTsnKCFykJrqSoCzMyr82bTSE07KUojKuWC7nKjJQjiOVfFqxJFsDKxYKSlKlG1CHL21N6enKD9m7FlEC1cvKgPz9IHP9nVywrKhbd45poUEkOXGvJq0MCOAnS0OUliAo5d4aGhTmpXUxf4V/Rpa2nhQbV6kvuqtWnDrBk4pah3jvOKAJ1evDWKwzFpKXTMdr5AkNStywZTaRKXODjnStS5pVi1njDbOc5MfmYneAChXhyYA8DeAzJ80VClAE/ys9nrXX6MJLzXdRccMgpzfnZtIPKmJIyB3po5JrwLG9v1jNuzlbYquavMStR7xe6nNCLFq5WH7CFZe0JmYg51Ei9Es/wAKD0i1ThXoczCrMEilK14ufDlCeHkoTMWHG6pNKmtTclnY9PhHRPWySZs7TURcIJyjfcvoKpNfow3gikgsUsxs9CxHWpbygM8yrF2pYDlZgdPhG5hSUkpKlAAkB+dRa94VRXXJPE4SWkEGaA7PTzdvlyitXNQqY6SWC2BcswYhw3AGDoxUpSgFS6d7MAe7QlxxITw4awMqd0olKU1coQeBswqGe1N0uxLRqjWXaHhMCQGU6XchJuMxfvMHalRf1jiMVU1UR4JCqPQmoavpZ4Un7AxakZpWGmkJYgFwSf5SQ9ODxvZWGxK0lKZBLKrQgCwuVOGrzFoqVWZyfgbB4ooTmHFyvO/QcgBQdOJMKY3aap0soQrMBRQCVKudXun1aOgmFOHUZczDunLnfMV1NSyQBRwQzkUhEYpKnaSal0lCAkANY6qOYCrhrEG4sktmnLpgJeJKBVSgddBw4NVuVuUFVi0LZRd/xXIIaofgCR0vrCuJkqK8qUF+pIVdvF79YEJaksAnKqpDE8bEPq/rGHLww5yT0WUjae5vHRyW4ch0MP4aQidQrDpKSKUcW1BZ206PCqMBPUSOwYFRAYEWck3c2J4NwgO0NlLkK++QhCXJBUaF6Za1CrFzrAsmdIzmjpJOy5p/CRoQYmr2dmK3nCX0ufnXkHjPZzBkhPZrGQEpZKtSHoQ7F2Olrx0y8KpKal2SXU5BNHDtQG9rFo0j0I5hXs6WczXSznKAa8GJ+ucaweyE2MxVWAAQHSw1fVq20jrNmSs0jCkvmOHSo1qt3JJJqSKa1BLvCuICkKDpBBUHZyJdCX/lUdRYli4rGpKnQp3s5DHewMuYsr+0KDtQiXwA1I+EZHZKKCX+5rXeIetYyDJmjzr+NyUSAkomEdnlUCU5SSAFVexD8OghDDe1IlBnTusEqUXJFBvtQtxe7HWKmfs6aliiXQk7wSpXwHyh2XseYQlgsB79nTmFC4cPU3F2sO1ROdtlhh9vrKlM2UKyu5SLiz0oRyjpcNtKUQlIIUqjp3qAVU5NBR70tHO7MwEskbq5awoZnCSHFbDLU3ChoxY3HQ4fDrchKkDV0oYqNLlwQHvutVqxza2K0PJwSFCqU7xehIFTal259WikwyJyZQVLSlQ1OY0dIysyTqRfhFtJw85JclJBahSVWsXCmELbNnqTJSrIRus4AQogcQVUs8K0RzGMxGMKzmUoAnuhBAqbEg8A0M4bZszLmdJLgZSVOXZiGFQSoAavS8dZh1qWMwlzTmAd5an5VdmqGrqIP2EwAjs8gcEZmNeDVINiOMTkyxRQydtzCgqGRRBbMkUJzJDHM1s9SzWtmALcv2hCkkhKk1WlJMvLmyO+6QCCWLX16RbjYywarAAqcoTdjwF21pcc2F/A5ZWpHazAQQ+UoSzg5TY3AfizcoLQorcNiEqnKpLJ7N9GYqSHLUTqAD6QeaJC1EEJUWD5WsTYlnbhFkjYuHkhaTvJWXParMx3YJJCizbqSCB4hzB8NiEIISCkgdXtQA3CQN1i7BqxltEcfidjS1HLIkTVKtVIy6VK1MBrf1Ywl/DcXIVLX2KgM5ChlSSmoIqlVmJ1jttsS5ipZUhRTvfmUCCpyWfdL6sG3RQRQyDMFFE0pmrVqD0pEkukYcEakbBXiLTcosxQ7G51uxJ7ul+LGzfYWUFBEyasqN2UAGBBAdIBdlOz2HjFVI2hNw8wJSVAn8m6RS76004R0Erbyl1TJCSmudST/KSFDQ9eWkVU6MxoYmeyuEFFJYvQkqctQC7m4BY3u7CE9jbMw6wtPYywuUvJXfSoBTBYKnYEVILs9yweux8if2mYzMozFTFe6HqSHJOrNGDYClEkuCGOuVXEpq4FX5+sNMe9IP7T4rDyHEns8y23UlSQCxBUEoIDkjkXrWKPD7anoAKFhJsVBKi4beYnVjxOkddI9m7OXzCiSxdVTemYMTr4w59nlSkaJCipLAsSRQhhUmjUc/LNb0TjJ9nE4Xa06YFS1TKBR1VXUVBve/WCp2fMmKAQCp7DeAoKAVD7tG5NHWTvZlMwqKCUTEHLRYIoAzgjgQa1bnFpsbCiTLZSkqI3VKYJqA7NoSN5resDSBfF6cRL9jsQq6EIKrKKiCOLjgHb/MWeD/0/mBs81BDVyIPQO6+EdbiVBwpqAKU3iM1NQHfgG6RJG0QrVJcU52ofWnOM4o2viijnk+wskEEvMe5OV3u/FqNQ0J6vcYf2Zk5UqRRaS4JOdOU0oCSzh2Ibm8MT8SRVIDDWjaMeUEw87cSaAZQWNGercMvw566WjWK6E/smZTnvIdJAqQHD5X0IAcWLUuGnM2RLWlSDqOobuhQFiKVGlI3i1ZSmdLJSguFggg094hnKgaFx3XOldy8SWGhA/tJYcKoVX0hEpNn4TIvIUhOU5QQkDkO6GYkPrfV6X2KO4pmdiCAdWo/I6DjAcTOJGZKd4DMkOxdiQH1SSGfgfLnsb7S4iUVZ8OmiC6kmYpI1LqTLNtXNLxqMXLgzKVF9h5pRhsLw7CUDyJFDyFW8ReCKBIfjUC4HLoSb6EeEQCQJOHBv9nlCtu6Cx5HgaEPxiErFoSyActwAbg8jqLNxAEa+Rfswi9EJakNvBlahcsuPTy5NGQqjbcqudZCgpQIApRRAalQzV1jIxgas5PFGakAy1TalwnMq+gFONqtQcIEjaGOJAMndJyZlPVRBYdHZy5YPe0dvhtnpD7g1FgSzUfNbR9AfOE9pKT2mGS7LXiCUHUhMuYovUhQSQDXiH59FIy0UOztkYszBMUmSlRJQogkuHLBiQSod8cj+Ytf/AGOXlSVsXZgAK2ZlEl6EUoznSLOZhgQAAmmmjszFmLVFobyIACQGDBhSjVA834RltkV8nZqAxCHepckU3vdsag6QXDYZKQGSEhQJSQE0YEMCK1Ber8KVdhOUNu8Lnqfr9njEzSwAYUFB9fXjBTETxEneT2m8N0hTAAGla91T1825wx2JRTOjcUNRqC3QDdBfgBDRmq4Em3e0o4uzUFhCs7DunvZQbNlY8ORL6O8OLCytRtZIMxeZLKmqykEklmSSSXd8v+bwj/1M6mKnI5NyGvr14tAZXswJ2dPbrCkzpgCQgOQJqwCBq7EsPKFB7AqCs3bLKQFbwl0LHiFEp6KTyjeMewcmO4vGlbb6g1NKcTeC4CpAJUQfedgOJPIBq9IPg/ZoBOZSlOQMoKaLdjuqSS55M70aA7WwZkJTMT2i5agglcohgC/eAqGq7lukZSsrGftKQSlK8gBdwEv1UWJsLitYwZUbyipSbKKlqmIS9nHu9WIFoSwXs1LUUrlzFtMBqVFnBqFJyuiu7dnIc1D9JgNk9mkZw9ClRaoqKUcKDODR+WkaZIq9jT1qkMEOqqklZ3F76jlStAdBA3WI4aRaSsEk5iEEFQd6ApI0OWvAajyhDZOFyYeTMBAQtEtU4KcFIKBvgg7td4FmYUZovighhUqHdL0WCxZ7Vox82eMsUVOImITKebKSEWmoygsCxB3aeP8AmFtkSgF5Zi3WhwlQJAXLJdCu8SQykhyTqkxelYKsrliHBdmLgFiOpp0qztUbd2YSkrlVWHZGhcDME6gkG1q6a5GxuZs9JBQVEb4UKklKifUcBXThFRtAIWSPeM6SlQO857eW6ksotV7cxQ3a2XPKkjOSCSDlAr6g6Hl4RrbmBQpUpeYBSZ0tTgd4FYc0qXIJ4xLkRXEe2qEbpFQzg31DHoXrw6xXnbQExUyWAFLACyod5u6Tq4DjhU0g+2dhysSFFWZMxAKnaqgz0TV7EU4avFXK9lZqVhGdwWVUFmZ2fQ2cf5h1VHOWXRbSNtzFJNQGuKOk6Xd7/DlFDM9rFIWQqigWUlrG9wGYisXuM9nUjNMykOkAlDMDlFSSTu7veagAfdqITdlSJoyrluR7xACxYpdQuPMEeEMWkNN9mYXbKpyJocJaSs11+7Uf0o+kdkhghKSzBITxFrco4fF+zmVE2YmYQkS1lmdmQQ3BvDlF3tE4qWgKlATEu6kgbwvYG4o/EXaB7FWi5xbKQUj1ehFjx5cCDFahSyvKwOUG16kO4Oh8fOObV7WLfeSUmwBpz1HKCYT2tIU5rU+XC3WNYMMjopkzKkuymcBzlKRQlyxpSnTnFb7YIJwM9RSWEtZarjdUBbUX+N4sMLt6XNBJLEC5u1iA3WOX9v8AapTJUhBrOTlZ7IS5Wvy3QeYHBhRdjaZb7R26/Zy0gt2MtIU9CUoZYcG4LiOL23tjFCaEqUUy6gNRxwJ1I4x0WD2tJCAsyjLUsAKyg1UndfnUd6AYsS5yMuUvQ61Zq8ldL6xtNt2YktUUEnas0JAC1f3GMi/l+z2HIB7RPisg9CHoYyLL7M4HarxBISklwkZQ7PQsHpU/vHJ43DqnTxiUurs5nZyRQBXZomrm+C5gSh+CHjqNp7TkrSlckpSkkAuVNvAMQGdJBf06QjNw1EJDJElThksQFBSX5d5bluL3eMXTOvQ7JmpLKSaLSCDxTdL/ANMHQrR7v9DlFd9lWgg5kNbKxoSbpIF3plY30YPAGfndKpRRYpPh7+juS4TanEgGi1UCEKXmASkEkvZrueHMNA8Bjkz0Z5alEPlDgpJqGLKAIBBBBYOK9aLauz8SpC5YxIlomAoKTJCykEKKgFJUDrcsBzJEXMrEzEy0ylqSooQgOxlkslispelgaUcu9gG6Rmh+XKBbKSp9Usb2I561BtzaAStnb1VqUNVHK5D2UEjKr3AXApUEQnLAUUrOcpJzKQaAqIIeoGWp0YEgViCsSslSVy0gPunO4UN5ypNFAOWyk1Au11SLELswp7KYgkgidPIKFZDuT1k5FFgGL7qno795os8LtRJUoFSVHM5ypNXehTUOQ7gcHeEVzhYZgCKgl81aA0LuAQSnxvVGTMSFGS6EzFJUWKVuUhywBNVB1C4VUkMDQyJxOgKk9nvsoVIoTV1ghiHIdTAgEhwNKjxCksphurTVwKggg5klq5SHfk5GtclrJoHcqTmDEAnNQ6Zias9NC8VivbACb2M2XOl5qJWoZQol6JL0SSCHD0UKNEm2GIHE7NVhJgVJQqZL7qpbuWoEvRlACjkPQvzvZ218yA4L+6XZaKOMwUz93xpdnjU9BCg4Jcj3QcpNMza3B8C2ghWakr3pZTMCSykEUBQWOVThluQpv5TxgyY4lds32kShEqSV76ZaJZlhJsiWCpRI7yRXiDVuMWydsoXKWmWia6cpYy23lBJBAUQVZRvEAsfEQtjMrqQSEzMpyuoJJY0KVkCyqOHNQ4GZoNJSpKCohQAYPMucrsXSl3zFrcTrScrDDYH+KLlLWhcoglI7RNs2YJS6X3cxKSSoEgvUXh2SmUQc8sFOclIIYpzB3IUKaKITZ6UpGlq7VBBUoJASAoKCsyVZS43SBqlmOtDR4yCh1BJ7qQGLAgDg1lM4pyBegBYqIpO2FnWrEYckLSwUkq3V5QnvAg5HSA5DjUPrqYuZNKAqQUpQUljk7wC3yh2yqBDuWOnEvTphQoJKikzHZaEuAQwKbEBwHrfQw2A4FRRNQCRavN+rWhsaFsTipLOtK0AJd/wKSxCgSWduLuAIHLw6FIQpEwKruTAbpNAoi4NQGavJ3hufLSzTMrqSl0uC7DeS9Oo48o0iRJQkZWSLhOXLWrggUB6hqQ2VA8FPUtTEstIZQF3ANQ9035O1dIR2vsztgJkohKwz6ak0DbwL0D9DVosFzTlUnMGJJDgqroxFq0MCmSHZiLjjqQHd600+GhZUcTtWZiZSZomjKGWHY5VApLZWpWmpEd3hsZLXRw96kaVJHEBxS45O8KTMISSlIGVh1cMNX3SCzu1wxgszCKSjdTnJJU1QHaxpQuGYUrDdikD2xsyUpJOdKFNrUPRzldyW0HW9+M2hscIUpedCUsCXOVnerWqQW49aR2aMJlukud5QDneID1Aqas50SLNA14EK70mtQzZgBRw7d2j2HrEnQVZyZwQ7EzZB7c5ApIQQQS5FK0qG4isXGGUBLStQKV1CkKBzJZz3qgg6HoYtcPhUgnLJCLCicoIahcXAYjoYXxcteX7uXvJzEAsEuQwsXAccqeIgbbJRoV2LtJCxNQM8qYCQZcwBIWlt7s11Bdy6a1FGdoLicGnMF5Usd1wlmUWYkAhwKvR/KuSsAUJWRLO8oqYNrYHKTZQ+DguTA8cZhUggKSlz2jBTNlNgz1cUHCLsSZwihQAMOKUv/wAYyKvFY5OY/dzzaolLaw/+o/GNxBZbzVkSkEEglIL88jv1cA+Ai4lpDmn4fgr9B5CNxkXZ06FMSlkUoyU/8pkOyZYMqWSATSvUF4yMhMsHMlhkhgzkM2jLpEJSQUoJq8tL86RqMjmSFcZ/3MGdSqp1LyZrxZzkATlJAGXfppS1I1GRonwUG21lOAxawSFhMwhQoQc1wbgxP2EObCyc1aTDWtRMcHq5jIyM9f00+SWPmEbTlgEgKlVY3qi/G8W23pQMmaCAd1JtqEqIPVwIyMjcuEZQLBK+6R/L8kwHIBNUoBlFSnOpYIavKMjIEZGZkoKKgoBQzGhD+4o68wDApwdShpw/rjIyJiIbDG4nm5PMlanJi8TLG7QXOn1xMZGRImTMoBLgAHMNOQiUxACHAANKjrGRkdEBsivj84DKWa1N/wBI1GQkRznibCF8Ssgy2JD350XeMjIyJYoG6n+ZY8pqgPSkLk2+tE/qYyMjb5MIAVHMP5UnxdVY1iBToQfF7xkZAaRpE0sipqFPW7GkCmzDlFTp/wATGoyJkjaFFx4wmlR/3geDqpGRkEeCfRsrLmup+MbjIyOqOZ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60" name="Picture 4" descr="http://t1.gstatic.com/images?q=tbn:ANd9GcQ2_rTJXZ6PeVXVFfAZWvATy-lZq_VCv4wPew1pOe-RSFxJNdt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643050"/>
            <a:ext cx="6072230" cy="45308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Ицу</a:t>
            </a:r>
            <a:r>
              <a:rPr lang="ru-RU" dirty="0" smtClean="0"/>
              <a:t>, </a:t>
            </a:r>
            <a:r>
              <a:rPr lang="ru-RU" dirty="0" err="1" smtClean="0"/>
              <a:t>ицу</a:t>
            </a:r>
            <a:r>
              <a:rPr lang="ru-RU" dirty="0" smtClean="0"/>
              <a:t>, </a:t>
            </a:r>
            <a:r>
              <a:rPr lang="ru-RU" dirty="0" err="1" smtClean="0"/>
              <a:t>ицу</a:t>
            </a:r>
            <a:r>
              <a:rPr lang="ru-RU" dirty="0" smtClean="0"/>
              <a:t> — обожаю пиццу.</a:t>
            </a:r>
            <a:endParaRPr lang="ru-RU" dirty="0"/>
          </a:p>
        </p:txBody>
      </p:sp>
      <p:sp>
        <p:nvSpPr>
          <p:cNvPr id="18434" name="AutoShape 2" descr="data:image/jpeg;base64,/9j/4AAQSkZJRgABAQAAAQABAAD/2wCEAAkGBhQSERQUExQWFRUVGBwYGBgYGBkaHBggHxoXGhoaHhgcHicgGBojGRcYHy8gIycpLSwsGB4xNTAqNSYrLCkBCQoKDgwOGg8PGiwkHyQqLCw0LCwsKSwvLCwsLCwsLCwsLCwsLCwsKSwsLCwpLCwsLCwsKSwsLCwsLCwpLCksLP/AABEIAMIBAwMBIgACEQEDEQH/xAAcAAACAgMBAQAAAAAAAAAAAAAFBgMEAAIHAQj/xABCEAABAgQEAwYDBgQFBAIDAAABAhEAAyExBAUSQQZRYRMiMnGBkUKhsQcjwdHh8BRSYnIzQ4Ky8RUkkqIW0iVTY//EABoBAAIDAQEAAAAAAAAAAAAAAAMEAQIFAAb/xAAvEQACAgEEAQQBAwIHAQAAAAABAgADEQQSITFBBRMiUTJhcYEjkRUzQrHB4fAU/9oADAMBAAIRAxEAPwA1jsSoFR1KACj8R5nrC3mE6cpYHaTAHei1XArQGgAf3Eb8UZ2e0WhCmEous87sgP1qb0gPkk+ZM1IQ/aTaqWbS5e/oQ5oOm/dpgYzGORD2UcUzDpSuYykk6FlTg/8A85nMNvtDhPzITZBHgm0BQ7EF7jmmhrCPj8jRJlMkFc5fdl27ibE/3F6+fSDeVpl4SUmZiV6lIFFLLhJaiEi5/GBNtsUgSVBVswthJstMxOHMwqm6e0V3j3RtQm7kUMX84S4SyiGL90kbdDUQL4MwaFSv4lQSqbiFFZUWJAJ7qX2YCDOMmpSAAO8qiQPn6DnFGrAXYJHuEtukSlsAm6ogTg1EuVEdHMXZcoJHXnGyjBV4AEETkyNCdPXzi0JoaKsw0PlA3MM5RLJBPTk1IBfaFHElRmGl4kc40Xjk84SMVxYxNKDd6bewimcRNUHSFMpzUbUa7Ubdw/SM86i39oZU3cCdAGNQfjS/9wjabiAkOaCOZ4kzT3hpZJ//AGIHShcRSxOcYxFdE4AlhpKVf7TVxvB67GaR7bDsTqyMUlViDbeJuw5FXvHK8u4vxCCScIuYLgspJHXwkHaLh+1xaCxwrVaqyD5VReGlHHMrg5nRJkpX834RpoV/V7xz+b9rR8SsGsJJI1a2r6pizh/thk0BkTQLEhSSw5swf3iSg7lxujeSf5lD1MU5usGi1eWosfKBeC+0PCzVskTdX8olFRv/AEkwcPEGDUSgzZYWPgX3VP8A2qYwtbplfgGXS1lGcSPD5goFiVH1rF1U8hJIJNC3WNUYZCyDRXUF/mIk/gkgsLEMQ5tEVUWVnaTkSHsU84nsqYWDk9awv8UY2ahcpUuYpKS7sbl7N6wfw+ECaCrBqmsDM54cGJYFZTpLswIfmR5Qya84EAWyJX4b4gVNeXMUVLAJChuN3GxFoNTp5APePvAvCZTMw8rTJCFrd1k0KurEtUAC8QJzxie3kTZQ/mYrT7oDp8yItt8CSh+4RRil95SlkJTUklvnG2Fxyjp7ymIBqX2EAuIswQqUyFBSQoBTKD/+N2fnAvI5M2ZM7MTFplEd9jcOKCtHLBxaAYJ8wj2DdtIhXMs7nSsSOxWuc/jkvq08+9ZHR6wVwKJ65nazJqggsUS0EgCnxFg9LiLUjColI0oQEjkP3U9TE0lgB+sWEtkDqVszkTFIWZc2YhVx3iRQGgHWKnCmazZspWsqVpUzk18iOnPrBTELcNvEeFkJQk6UgAkqLczcxbHmBI5hKVMLB4yKsuW42jINI3TlipUqbOXKTIlq0qUpTLnAPqNSfwg3luGCEsmQkOXJBU3RyS5AAi7lXDyQhSUqTrWtSlqJqXUWcchYDpBmVlIQO/Mp5gf8xm6jUNZwhwv3Ha9qcsOYm8RKnSE9omYO0WyAkIBIAsNZJ039YB4Xhidie/OUZizbUSyb35bd0VjoOPy2UaghStgT7Oakjo4ESYdBDBTJCRRqk+QA7o26x1esVFAJ/mWIzyJVyrK5qOylicdMtJSwSHP9StgA560EM4kJT1IDPv8AsxWy4J0ukMCwZv2/lG+PzBEtJVMWEh7ktDdVpcAmJuOcTdam3irjMclCSVKCUgsSogDruISOIPtKYlOHS/8AWryoyeT84TCufjp2klU1ZqQ+lI9dh5QbBxk8CUAEfc5+0XDpJTK1TVEjwijDr1hLzPiDET5xCJJCl2QKqu/hvY3baHXh7g5OGSrWrV2ydKkJohnDgKfUrzceUHcDlkrDpV2UpMsfFpABPmbq94WbUVKcYzL4OOIncP8AAKlpEzFqWFP/AIYWlhuAWcl2sIbs1yKVOT30A6RQKUsJbkQkj5xpmWfpkJQtQLG55CA+K4yVMmJTJQogkHWQNJB/lO9aOYzrmsc7h/1Gq62/aGE8P4VKdHYStO40A1/e8YnKcMGaSgNZkJFvSAs7NShLktuW5dIjl8USSojtShWwUAQfJjaEQ2pbqOHSbfyMZU4pKAAA3IMAPlSA+Z8RSZR0qPaHcBledbQNzrOEqltLmKIIZSiAAA7FgL1gBOwqNKVd8Ag10UV1YEe5gtdLEfM/2mlpPT62+Vs8zfGSJpBly1S+bLobNTawtFvBcQJBGtKlabAKAdudIp5bgZa1kFTbOXZ3G/5xrOwSO0UiWdYdgo0BPMNcXpDOBjZzxNUabTLlQviPGBmSsXKX3CgE1+D/AN0mpAiXMspQpICZcpWkAfeB3AsNXiFN4EZljzJCJMs6hKSkKFb7inWI8tzgrWoKVqdj/aeXl9IA9Tqu9CeJ4xr6mvKJwMwVmfC+Kw5UvCKV2batCZh1pNykAeMcmiLKvtQxaCApQmNRpiRf+4MfeHvD4lKiRq8IrW37MA+IMkws5RExOiYTWYhgfXZTdYd02vONto/mc+nJ6l/KvtWkTP8AGQqUWqR3036d75GHDA5hKnDVKmIWN9JBbzFx6x8+5jlJkrKETBMAq6d62I2PlEWGzaZKUChSkqFiCQRGsAGGVMWetl/IYn0in0jbs45Bkv2pzEgJnATNtVArzJso+bWh3yni6VPYy1vzTuPNO0UJK9wWIdnZTJWSTLRqN1aRqPq14qYPhyXKXqQVChDFiK/O8WP45xQ+8eycU5F4gMGE4jnJnqpTXrHg5R7jZwKSz+hrFXDqLfF7jnFCdssDLAblGEiKkxRf4nts0EJBdNfo0SpzOJxN5KhpEZEWo7P7xkG2mDzOY4vO0CYoDF4iWxLhUlTCp3BI51gvM1dlrVilKGkHXoXY1dgPwgZigsqU6ie8bl94lTPnadOshNmejcmjJsNZAAHE2lrbOcybL87w6VVxc1Z5BBFv9IcxHj8+kLVX+NmP4U+FJpW6gRHuBy1a1aZdFHkLdSdhFxbiaJEhZXOrqnqLplD4tIs9WglaVHocQVhKDua4TiiXhZJQiRMTOUp0y1q1rZgyjyEU5vC+LxSteImJS9WUSdA6JAZ/WGXKsrlYd2qsnvTFOVLP90W5kg1JID8mf84o+tCHFQzFCpPfEVl/ZvIcaps4j4gCkOednEQJznC4JakYWQCSAFKJYFrMfi8y0HcZKUomX2gSlSVOtnI5BzQBjzd4VMZw4EAudhzblTcl/KkEFllg3NNHR6aon+p34ENYXjhJ8aGYBgjvOemzWLvBTE55KKAEnVqVVrjp/c9OUc1JAN2oaft/rFvK8dLlgzFoUsJOmn9QO7uIH7JYnnuab+n0j5CNoxyZgm6papoQzooQxoUhx3lDeCuDwSZeGeUnTqGop0PbYB6HoLcoTMvzaWZaUBQB7TUmWKrD3BV8IdochjZpJCpZShld5Rdy/nTy5F3iyUqgmLewLkJwJ7N4XlTkhQ1JUWJeo5sRSFfGcFIlFS5+kJHgANFi/wDclXp7w8ZRPWiSnXpf+kUHkBAlWR9stSzMu+wWK3ofQdIJtC/jIqfcSLG4EWZ8+Q2mWEigGkgBtyeZS/WNcbjkygVIlpdYZKqjb4QbAAt1izn3C02WNctaVpFSAAlSQw2+dDCricWpROp6tQi1PlaK+3ielpKMoKniXxnI0gIloSfiLOS3raDvDGZpUrTNMuWAlwdIZwQWJJcUeFCTJegZ78ue0W05dMmKCUAqKuT0bnuP1EcKl8idqCrVnnEs5tjfvZq5ZBCzqBFf20eYXFIQvUA3cYiwch3HqIqy+G8WlOtgkW0qUkECo8F4G4nBTUd5SFAFxzY2Z+XKDrUMYnhrkVbPi3mMeIz4dwpdKikOUne1rkMWbd4knzMQoaWFqqSlqdVOzDpA3IMeEntSl9DgUYpDcztfy5wPnZwuYoqUe7sHo2wig06jjE1m9VC/FVBxCGGwCAv7xYmBnYPU2FxaxjfPMPLUhCylIOrSAEi14iybDqmLci9uceZ9iSpQQl9KKO1HN69KRcEA4EW0t9up1ALngf2kOI4ZkzMOqbImaVo8cpah3uRSb8/03AYeauV36pINC7H5fSC8sagxqraL2a5EkSpSgoLSoMWeirF/W0FWxlHy5ms3p1djfA4J6+peyPjklhNNCW1f/ZIv/cPbeOg4HHBQSQpwRQhmagvyp1vHHMVw6oS+0lOeaWJ9qVq9IscMcWTMMoM6ku5QT3VWdtwWMWwrrlJk6jTvp222CdjxmORq7MkAhvSJJOlu6xfkP1jnGZcSicpS001Hwm43Y+235wW4XzhSrmv1t7xmM1i8mL5GcRzMkP4R7ERawwDNTbn+MUUYlxF7DtUv9YZquDESCJMMOI9jArrHsOYMHmI+Ly8ai3MxPgsoUssCWpvaD03Agqb394q55m6cNKKUDUtmA5qNn67wiKd00zqDg4gjiDNk4dJw8hQSsjvzCfCOb8414QwYlSEKUD2k4P0Sn4QX83rcmEbFzDOnIlglZUoBRAcrJICj/aKitmMdZlYdi7Ekb2AGwHOkTqlKoEWL7gWyYI4jWtGGKkHSQane/PaE+RxDPSPGVf3HU3lvD9m0qYtBCWqNJdiDzcWZvpCll+TaAVBIWoOAQApFQ1SLEGvlClFa9ETa0diCo5AJmmDmqWhawlWuigzgi9aGuqoA6RQzCVi8SaSlhIs97czU+sXJGHWlS1TJyBrS1AXJH4P0taGDLpeoOVEtalC4Dn+qI1GoergDiUu1DUPkL/MQP/j+IBA7GY5t3T+FIkRlU1MwSlpUkzW0i1bC9N46RipyZEqZMcuHVcmtKBqnyA5wCxfE0vs06iQTQKlrCkgkVDGl9ixgldznnEC3q7qPksrZRwMRpma0KHxBJUl22Cgxv6Qy4Vcx5iZqNIAvq1BQq1BUEbhqwt4TiReHAIZaLEVe9xWgbnDCniVJ7MnuJmo1oJAPNwR5wy3WT3FWdtQNwwRI87x7YYKlhT3B0kNtYihbygflmYz9IUuxLAOAWqw5et4apMxK0jUkV528x0MR4nCS1kBTUNGoX6HYxOOOTL1apUTYV8wThETFOVKUQp6edPOKeZ8HCpQkVdxUQ14eQAGFPM1oPrEolv0fnFH3YwJK65lbck5Xm2DnCYUpkqSg00hz4RuQKmGXKML/AAUhS5untJgD6lNpAslhUqO8Nekg8/3yjn+d5fi5qlTFIIAJGkqAZnLsWcExwLKPnBanWtamxRK0mT2iipTJfrzrYxHnMtSU3YFw9wdve0a4DMBImAzkKITU6QlQfartBLOFHGSSkAyEmrtqJFPRNdoEbiCAevuZdPp9tmWnOJmPKCsKPVneJsNjEkirAbc7cotY/g/RORLQVqUssymBNRVxt5w0cMcHSyFksdKikGuxqQOT/SNBmQrkGNf/ACEcHiWsjld1LJ8ZADkOp6sBsw3PtDRJyiQUDUlJazhPK9KPs8U5WQ6tOpKnll0lz0oOdCaVqLxLNnLQQNm38+dGp8ozHYI3U0KqkVdqGD+IckQx0IQCBdi9hyau0J6JCygu7Alq2O9PrHQ8LIXNJc91n99oocSZaEYRYQD3N3fe9oOpNiZWaum1K1uqHvMSMJNUEmpDVvDH/wDB8NNQVjXru8te7AkhJDE1t02hOl4kl60+sO/CuZJ0hJ6szN0uDCtrvVgrxzHvU6lup3DxEvMstVh5ypa60cKIbUk1SSNjzHOHTgjKQpPaIOurFywBoSCAXo/ygjnWUy5vfVKlzJqR3dbjeoOm4aoO1IU050cHjJhk9omSVd9KgWI3UlxUBTt0h2q9dQmPM8c9W05nVJeASw1AMNgKe5i6lYsQB7QnTeKENqdaxpewANy49BEGW572yiESz5m1OewHlEgEeJTiPqJIa8ZA/D4qYEhwge9PYtGQxuf6lMCVuIs3ThZZWaqNEjmYSlYZeIn6NVUB5ii/dWoOtXmAyR59I9z3NRicdcmXIcsGNE1Uqt3IvFXhbNAZsxCqqmKSt77KLe5doDa7V1l1HMbCc7B/Mdsj4ek4ZIKR3jdRqo/p0EFFAtSpJpt8uQEVmKRqd2p5dPMxAMUQ5ZnNS9v1jKbUc4J5lVr+prisaEEAbW/q/OKWLyxRlrWCULdwA41bF0jpu0R4nHstKWYlQG3dqajk9nf6wZTgCq5IblFdNWXbcSY6R7ADHiKGX4Nc8zCpKVssPqOhIuTs5IA+kMOOwhMoDD6UEEFPIgF/h2ggMIkIISkV2O9X96RRxBCHSQSkVHeIvQJDEWbeNKxQq8iAuva98jr6ivneXYhctZXpWtQCWSGCBuoPuae0JKcCuTM0pSohTa3qk9W5u9b2jr8wCagd0hyQUm6W3J5WJ84CYvLghGoHtBbYlR5OKE/lEVsyceJHtLYMHuKkqXqSUqYKUKIFWHrVoY+GcpnKQlYmgJQNASpyoJcFtQ2oAPWI5JlEKcJdqjdQ8rt026R4jGdnLCEsEnY1PS71vvEtbgciQmg8LD09OopT2gTpoNLgsC/xFzFubifEk1AIS1HYjul7u735QlY/FaEoVqUp3c+Fh/So1VXeB/8A1TETSooK9Ivp29qPC/uecTRT0yyxc5wP1nQpOYhIClE6WckpLhiACQzl+QHWsBc2xc+bMT2U0BAUKOpK9uTOOh94T8HmS5c1K5hWVJU7En6knm7dIbpGZYVZT2ktChVQWpHgYUfd6/Dyg9bMBgylugNPIGcxrlLJQKOWpWpDUJ5GMxckTEtv+79KwKwfFUlR0ggU7pKix9SIJAL1oUxOrusjvJSWfUSWYH8osQxHMzjWUbJ4i5xBwz92pUtDzKOQKN+Dc4ry8rQmUgzCWFVGhAsW8npDVlcmcRM/iC9ToAAtsXBfzEVZ2QSpiWMtgqpNTR9gSz7wJ6SWAzxGa78dxNxebS5k5a0qSOzSUoeoU9wP9Nj1hh4aQkpOiYnSCxarFywfY3rvBPA8JYeUQQgEtdVf+PRokxmTICVdl90pQ8UsMS1W5XhkqAOJDW12Hb1L8sAUPuxirOlpJcgEm53H50pCPjMxxclQR2irlipmP505vECOJp6l6NRBIoQlI/A09oqcmOD00jphidDThkJ1FCQCSSWDPsPOghZ4gzxCUzZUwPqBS6dqP61aKUnNZ7rCpw7qSoE93kxJDQIzDKVLPcXqa7mgq9eYJ/4EdyBLV6da2G8xalHSVAsAaV/PaHbhvL5aUheoL0hyxoOVN3hOx2VrE3QoVIBBYqCibMPlBXCYs4dLKmFRSANGg+z7be0AvpLrweZTU+pgH2/EdMFjDMmqSoUAJLvWlG20ikS4qQhSVoWAs6SWbpSpsbWgXkWcpmJDHSAdRClXezcxW0HyNSipmADVDvR4y13I37QLKrcjzOPIzJWjSFKARYXoaN6GjQ48BSAe8UqVWhJYC23OAGbYdOozUgJeYoKCQzVBNGo4ZQrsYJ8PYtMmanUve1y3PpQx6UkNXkTKdSrYM6wiQ4o0eRrhcclSEkFwRz/WPYoC0rmcjlOiViV0AbQ5AL6l1bl3QYIfZ7kkxWKOIYCUhJSkn4iaBvKrnpFrjTJ04eXMKbTClWlzsouR0rDDwmRJw4Rq1KSe/wD0lQ1gD0WLQLUWiqrmNY3MSIbnodPJq8veBOa40SyGNQAXJbUHsWghjJhWyWPeNLMfWFrOXWJlbFgdjzfcdIwWfL5HXEe0tQZxug0ZyFLSuYC2sKoQLFwGNCQ5tyjocrFoUAUqBcPS4Bt+UcXnTwqnJXUkDpyEMGRzTLKFS5hNC5bupf4SCXJ8o2qxs6mhrdItqjBxidHfaIMWEiqiAAR3jQDz6fnCyvi8yykKSFVYs4JqzjYbQdy/OZc4HSbUY3POm4+UMHawwZhPpravkRxJMPgQFvqLD4QaOWPs1g7ViLNZAY0Zg4qw3YPbqxixOxEtB7zAmvU/mYXs84wlS3SHUbFuR+YiGCgSaK7XYYEWsHL14hJw6SrSGICUgAWY6h3k9C58oJcQBKEuJWg0SQXo7vp2A7rMKQI4QzIS58x06izJ5jzvcRf4uxJWULAISWBFbgU+RjNtcF9pM2NKpN4z1FzN58zs0kgtYd21dz5RrluZzFJCQrQKsRcczcQTy9E2bpDfdpYLKgSGqf8AUfK28XZGQfeaQAQQpiC1noSLBoKAMfITXts2k7jxjqL2LwnZplqCpitY1AqQQDUihBcszwZypMwSkKWpyosmXTvNv/TferwWXlPbzAFlIITpAKgrSKFNPe8MuF4fkpJOnUSQokl3It/xDNbJYMLMG/VlcZOYonLZ0yYDpUkBi6kg82baHTKErlgglw/LpVqlulYsrDN3SR026t9YFY6dMWppaigIPeJpqNaHmnyZzvBGIUAGZtuoNvieqkT14jWmYn+HCBpcuomrkkGhFK/rBGfOUnQKHYt9YGYPM3OlKVKFSVJrUm3IB3oYLSy96EXG9ebfWAMu4ZTuUNh/1SzKVSI8QkkUBjxc7QH5lg9HPJ9z+gjeViEqAI3dgQQ/kCAYuCfMFzAGaZctYI0ltwGc8me3PaAOF4MnFXh0W7xIfyDbw+nrG4Lxy8czRTX2Im0Ral8FBA/xCrm7HyelWBMXsPlYSjSQA1HQAGrf+mDERz16UKVpJCUkkAOfa5i5izX2WH5cxTzUIC0S2Vq+BhqUTRyQLG9YlwfBY0grKQoH4UU9Sakc4E47Pp6MS4QFJLlBWlkgFqvuWFoO4fifWpIU1VaQx+r+QpyjPsf22z3D2aTcARObyMtnDELJJCAojVUA1ZgPw2EHc1zOYgpVK7iJMsABS0nUCACG+N7uLPD9icHK8RAdqk/LrvCvmfB8lWopmrlkuGJCkhyCKXSOZESdQrt8uOJ1bbFwIpYOYmdKmJbxz5bFwPEhSd+ZbyAgXiyE9mVKYqSx80nSWaCfFmRqw8uSpLFGoA6S4O4Na8/KBHESAlIagE1YFGoWIYcuUa+nwycRW/8ALn6nSOEswJwcpnNDWte8oc4yKHBCv+xk97+fdv8AMXGQ57cz90v8X4NRkF9QSAulByUBY/yuw5QKyjPiuVLTvqEtXmzIJfYoAHmIZuPJ5GHC2cIWkmpFC6fk8IfDE8S8WEqZlK0mxt4S7Xoz/nGNqaxbTn6mtprNj8idMyyUpKCSSCbB/wBtA7OpZ7M6Uupq2F7QZL877MWbzixh0qUXIFGCeQjJrpD4WXGoKPvxONYyTpIExJSRU2fo46xkmb4S5FQ7FvaGTjqW2LDikwAF9+tLUqPKFyRikSZoCk9olJdnHe6E8vONVF4zPRrqFancR4huTIl0WoFSACsoaq3qOprUudouqz8TylMuT2axQKLAAPZgxjzA8VSlzFEgSCkJT3iEuBtqZkuNNz8o3/62Ji1lQTolnxakuSeakhlAfOBucPlgf+JhHWKXyV/9+0Xc0w60zCJuoHnd+r1gTNRqmBKA5JCQBuT5x1vIsZ2qVukBiwq5IpUjZn5n0ivmnDSJqkTAyZiC4KQA9COr1rDPjIl29SypAGIq8MyVS06lNLDO9CVVIpuaiGSb2KkCWtCzrcAq0uaEuQPALsYrDJu0ZBUETUNpYFhp3IVSsTnBhHdmMsEHWVApJFNSnGzkBhuekZTVsX3Y7iiXWWsMnH7RNxmNEt5SHKH1AE0D1oAajz2jTKuIVy1uagUHQFyWexBtF/P8jQFFUsslnJUetGepMAJWGEwhGpKa+Ih/+YcCgAgz0lntvSWMccilLmJKu0C9Sgde9KJSadf1MMGJzuXI8RryvCVhcMJAV2brnaSCbgA2ISm1BcneBklE8nSpKlVepAaocufnSF1qwxZTieU9rcT7Y4/WdHl8TJVUglLs6ate7W8otyMSib4ai7g28/2YQssyfE6wpDNcssCnq0GsnmmXNrMAUHChuAXZ0Fia+dYbVzt+RzFM2K2CI0SsrSg6k3t+wPrE6GgNicTiy+gSlCz1S3mkl3jXL8ymInIlTNKxM7oKPgU2pi9WIMStq544hGz5mufzky1GYqazpAAcsnvAlTAi7Cgcm8W8lxaZkmWpQCmIIKdLVJ7wG12bkOrQG4jwMnEBQUS7hFCzKuHAuWrbaBs6avDywmW0wFLdmruEdQeW5G0De7PXcbShiBjqdBXPSUuSWIerj9Y0/jk9nqAURYBiSfRoS8n4oWud2SwwLWOvSG57v+MZn2frkzylCyEhvG5D3orYbRY7yI1VotzbfPca5eZqAJUNAYmvlC/nWIXMKHKikAkmoCdQAB0oI1eTkV84hwnHCT3Jkt0tUVV6ubV96QyZXmEhSdUpQOs2LAin8tGpEhcDuGspajOUizOwfZyUy5stU1bAIKRo0hrEuRu7s/SkZkmQLQoLCkkVOkuS9LbG1xWsOU1CVBqQInYlEpRD1FSBUgUc9IG4GMGRU5YYUHMpZlmJSvSCCX7zBq9PQvG+HWNTKPw2Nq78oFJzZE2cpKiAp6dbb7+USTJahNdTaVfPkPwjIZMMYz7AAwe4r8eTCmZJlp/wydQ5XoP7W+sDc3w5XJfSxVPNAGYBIo1mgzx8tJXISnwsSzcjpp+nKIJyf+1lvVRKls2xLP8A+sem0XFImLq/83vxGPg7BEYOU7k9+r/1r6xkFuD5X/Zyv9WwPxq6RkP7jMojmEuI8s7WRMQbFJb6/v1jkWEmFC0qZyggeoqhR9vlHc8SxpHEOIsN2c9Y21Edb7QoiDbtjobzOt4LVMRLmDUkLSFadw9xT69I9xGIXKBAUGFgfn6N84ROEOI+zHZK1KKi6bmjVcbDyhsVmEuaAFkh38qUjzl6GliBxH6VzyeoIz6d20s7qT/7Chp1HvAHI8tliYpU3UlaS6UkW6qe3SCmMlGSpSpS0zSPCFOGL3YMFEbAmBMjCTsTMUVkBZvQJ+Vn/KHKGIGY+L6ifaHUJYnhZOJUoEpGrvINAoXJ89rwGXwbOkOUqcJbwqI67Whmy/heYFCoIHxgsxfbny94vYzBSxM0u+kGrblnqK+/W8Ni3PEoy1F/uRcMYpSZWlQDJLBudy/OrVg9Jn6lDSokEVDUoSDUjn9IgwmCCapoTtsTsSDcwQqze5FD8t4uuYhqChY7RNFGpTuz2p0BP4Ql57OnEKMwiWaAAKegfyqSo22aGSTLMlSgtbhSiUgsC3J92owMC8/lS5pKFTAhQsCQOo+nOOfnuX0+K33HqKiFzpoTLGokCtvduVR84bcm4YlSE68RoKz/ADVSLMA9H/Yi9wphUS5ICVhWqptergJegEEp6RdhTch2iMBRkQ2p9QNg2LwJWwOCQoEpQA9KJ0+TgXb8Y0xeRJ2JN+X7e1YuJnE2ZwQDV25ili0bzlgsKjd3oG26+UV2KRk9zPWxg2BFTHIEp3KnUCwS9wKuw/dIo4CZrBVM+7MtiCVMqoeiwzNz94PY/MZaFFDKWq7IQ7v1sPMwv5fmAmT1hCTpCmA1hlXSfE9HagarRQ1qRwI+mXBjHJxqkpGnVMf4lEEkEczfzhUznGqlLKkTZiBr1KDFVQwcK27psS1Yd0SHAuCwsxbkOsQY3h1ExIDqCv5hu9w2/wC6x2zbz9RclT8IoZtmk6djU6ASgtcFJUCLsPFT2g1l3DCjLCpixMcUST1/mapb6x5iuEFlWrtlECgTqYBqDSLJpuCIIcOy1I1IBSmpKncqL2obW9XirspI4hlZlT4mCsuytGGnTlggIAANHNKqFBATiUvOKlKCnrzAcCg23FusdExGEcoK2UU1JAajMw5ekKvHWHR2SdIYJLd1hqewNNtmgwyRG9FcPcH6xVy6XrUxLgVNHpv7ReTiZo0YfT4VMACHU59w3ygZgcf2JfS9efWu1+sX8XnKZk2VMPaAhQcpLMHoARdg/vFsArNp1JYjHiM2fy1S5ekT1JvSYo+3yoesJxVOWmmvSmu7eZJuXgpmmar0gLJKFF0jdIdxTYxFiVzpskAMuWnwm5FG9KQlZwQMS+lrNYG7HMmynCBaETA4WqYQSyS7XYNdnLw3YQ6JipKu8kmj7Uf8YUuH0aVpAo3eJc2DEn1ZusNOXTAsdsuiQSxqHqSzfEHpAH+ZEz9fhWPMDZvg0CdOEwh1JTLkJYGhdWoU7vep7wpY7HS1YgVPZIZAahKU0Pk9T6wd4jz0qVOn90FhJlB3INdS35sVep6Qjy0MfXaN2lSEAnmbWy2Z2XhGY+ElsKOtqi3aLb1aMirwWs/wUm9lbn+dUZBsGZpPMblRyTj/AAv3y/N/P91jrxRHPePMASsK5hoEh5jo6M53gcSQxBIULVqP0h/4a4nlLGicE6yKrU7mtAGeoG9HjnmIkFKuny94s4PGLlKStJYpq/L8wxiLqhYvMvVbtP6Rzx+J7OapYB7BSe6tIcO/e1JdzUgWo1ogkTET50taf8tXkVD+Vzs1a26RkrOcPiglCimQp31EHQebNRz1EW8HhJQmFKCWcsdldRb2jGsdq1wRiadWmrsO9T+8aMbmSUJIBqOjMNoBTJ6lqCkNU2BYilanyglPyZK0pCnSR8TUV0OwMCOJ8H2KB2Tgt3izP5QpXkncTHdMK92wdmHJ2LKEPQqFzy9G/bxZyvNCt3Pl8o51huIZiQyjqelXf9YnwnFC5dnJ62/flGjWxB5jFvph24nQszwaZyas4BY7h+Ucu4hwMyUVHtVTWO90uSHfqIML41WoMAEkBnvv8oDGcuYtRqVKrVy9y35Qz7ijmBr9McKQ/UYeDMumJEqalTgHwi5vQi35w9oIUHEIGVY3ESJKtMxAuSSnwWoDYkt8oDJ40mylKLgglyLf6gLAtSnIRCvu/GIWenFQSTidaSgCzcy0LXEWYBC9SAVTG/m7qdnIKmSfKFdH2lqUCAWuAQKilD7xSzDETlgCYValfCoaSX3KRa3ziH3HsYk6PTJv+TSxnnESvuQn/L8YBOnVsHfvB6/KJOGMCsrTMl91SypICgGJAdRS1gC9G99w+Y4SZKLKSlIAB7zFJevrFrJM7XMmywoJ7rBKUpCEirlgPK8QAQoh7KQlhNR7nUsHh5iCH0kF9RBPow01eu8XkzgCzFquWoPPcGB38WNBUVOFMDUMKMR7nziTDZgklTKZhTUCwoL0BDHZ45nxwJmFGJyRLWJRQl6MXO6Q1xt1gXLxsmWjtiFHUySvSSVENVhQV5MOkW8QGcjxb7jmaCpEc3z/ABh8IUrQkkNXd3DvTyihXLCMU6csN2eBH7H4tygJJHeBom4AJI5ijF/pCxxGStNr1CQHe9abdaNA/J88SFCZOWkgStKJQ1eEd1ztWjAvFsZyWKypSdRqAWYcvIACkTaxrGAM5jmnQg7h4i0vLVOxAAO9QLOLtz+cbHDLlEBUt3qHqPQ29aw04bOgo6RMSpyXSVBTtzSbwSlhAH3UtOo3AqR5J2hZtSQMMMR4asoesxNOCn6e2MosLkhm9LjzixleVYicPu+4l2NW53A26w3YWV3wrSAG75YijGhO8b4echI0pZKanTZ2q5O/lAfdzx5nN6g4BAEHSJUvCIOqo06lqJDq6dE9N4B47PZs9IUWlyie6ncJHxUNLUfrFDPcwGIUw8IJKuSgDvyAitg8XKmKMqaiYZIYFSFMX5kVp06bmNHTaYIN9kxtTqGsbavJg3NseqbNAlivhQkC9xYfESawz4T7PJv8OubMWBMT/lpAYNd1c22FIbMuy7CYXDiYhSeyDK7zHvCykqulVC43eFHiL7UVBS04Up0qA76gX6jSaA1a0agcMMLM01knJjlwaopwUoE1Gq7fzqbblHsQcD4tS8DJUrvE6qm/jWIyL8xMgZjwvpWBmZ5AJ7BR0gcg5/SDTiNDMhPOIzFedwthJSaywvqvvetaAxzPiXK0pmKVLNHo0dgzBAUkiOdZ5h0gkGn4fhBUJJnYAERErKac9tvQbGDGU5xMlqBQolDjUhVSQHem48orYySAaejN+cDikguOXX6xaytXGGEvXa1Z4na8r0KlBSZgIUAWYlIPKtRXa4jzEYVMxJTNS4PX5g3jl+ScYTsL3Uq7pYlBAL+m/pDXlP2iIm9yahKXprFhycXEed1GgsQ7k6j1V245zzIs64LWDqlHUnZJ8XkDvCvOlqTRQIalo6bJxCVHx0NdSWUnrG2NyGXOBdieYp/xAkvYcPN2j1FqsLZz+s5tgp8tJOtBXuwLe9PxiVecGyUITsGSHA2qd+t4asZwUkBR0zGAJooG1aCpJgVLyzCFOqV2i5jUSpKnDBy6Ug16PDQKuMw7+pV5yozBOHwEyd4Tvu9257ljBdP2YhRRrntqBJSEkGlwC7b1hlyXLlrlzFBHYqB+7Kkk1IGpbFg1G9ItTMctCWUrUQLsKkdLXijan2W2jzMjV6l9TxKOA4cw2DA7JH3pBGtVVbF3NAA2zbwnZ7IJmqJ0g0VpCiSrreh5iLHGPFhUqV2RdOl1ptzCgTs1bQDl4skltWh9RdlaXoa0UoCGq0sYbnMU0d/s3YPR7lPHJDkhI5ty9oJIUpbLJHdSFKWbpcsEjY2pEZw9AosahmYgjrv6GNcRlxKKK8V2LClqepi+7jBm/bp2YGyrmHpPFyUsNLrT3XdwoXPp0EEMFxyl1BSP7SNx16vClIyBaWCg3mQKH1hjwcrDSpadQC13KiaEPYAHUPMjaBuy54kJpeAXX+IRVn8+ZLKgEy5bq7xYk+lh+UJedIVrdQd6u9C9XHSCuJzOZPWG7oFAA7AbOTeDWQ5OStBMkLSCNcyYWAHJINVHl5RyW4PMjVVimk44P1FrK+H1TAFpQ7WBdzSw57x7PyfET1BMuUsosWDV67NHS0YjsyrXNKnPIAJ5JADnzJrHmImapZSSUPYlx8htC7avD/cxi7Fdo4iHlXCa5SiqYtKCK6UEKWNhUUTbmbwUkqQmrnUOZrEmbEyU6gQQXZSVA/Lb1EKeN4gmEkIJ86e9okpbqDzCotdC5JjmnHoCQZszTL6lyTyCd/3WFbMs7VOJTLJSh2DUJbnzEB8PKM1bKUSrmbD9Ibcn4b1sEOEuypnMck8h1h6jRpQNznJidmq3krWOIFyrIV4lekAhAuRv0eHqXwzKlo0pTYdB84KYXAIlDSkABPKAvE3EaZICR3lGgSPqf6esdba1hwsilQvJgrPFpRhMVKPgKdQq7KBT9Y5nKkh6+wgtmucLnq0tpD1ALv0fl0j3JcmMxYAq5Hu/794boU1p8pGoZXb4zq/2f4D/APHYemyjbmtZjIPcO5eZWGlI/lT+JP4xkE9+ZpQ5hfRGFESsBEExXSAQkrYhAN4T+KMjVMIKKtDcUFUSysCxcxYHE6cnkfZxiJhcMkHmYnxn2VTEIcL1nl+sdZDR4qYmLe4ZXE+eMyyFSCygQR772MClylINQ45ih+UfQuaZBh8QPvAfMEiA2J+zbBrDJVMSeYU/qxEXDidOQ5Zns6V4FFtwfxFoaMq4/wBJ+9dPl+7QXzD7HnH3U8HkFJb5g39IV8z4ExMqipYUOYY+sAs09N3Yh01DpwOp0XA8Wypg7q0vvWo9L7wSlZkBQEV/frHCsRli0fCpPm/6x6jNZyKaiQdi7e3nCFnpjY/pviFW9D+QndJ2ZAWUCbwuZvP1AgHnXb15xz3DcWTU7f8Aibj8PaPV8WagxJHmLc6iFl9LtVtxOY5XfQnOZNjJqJeom+1POkB8Iv8AiVsqwexY258oixc7tSSJqfIuIt5YEIcEhzcuP2I2lrKJ+sRaxWfA6jnwhk0hI++V2lGAI8PtfaGWdw1gSXAI3ZKr+9oQkZjJSk6ZwBFkqJL23AoOp6ReHFqNOlS5bp3SXf5RkX0agnI5mrVcigBXIEJZrl8gqUQABzck+peKP8NLBZKHgNjM+ll/vH9x8t4pL4iSNyfIEehi9ektI5j3+KVoMZzH/LESUDvjWRZOxPXnVqQ2rxstUkGZolzEgaUXNWFANybAWpHGcJxcvWBKA1nupBqXNAAOZNI6DwtkGrEAKx6P4uWe1VJlJSvQxAKVqPiqoAhwzxdNFZyGPBmXqdXTb8snMtz83kSV/eDswCCrU5X87c7QF4v40khWnC61MkFSlAi9RVVW0kG0Zx1Py+XjFzMXPmT56AkHDy5YSD3XQkr2DFz3nr6Qqo4bOPErFTsUmSrGTlS5csSlqAIUEBLpolIdID7Qen06tAc8/wARJtWSQVGINmZwuaaq1E7C/QvWIZyCFBJLk7B6vtWpPSGjL/s5EmYlM3EIlrmTFokpKFK16FqRrUR/hhShS9IeOEfs/ThldvPIXOLkPUS6tQ7qPPbaNAKqcCLM5fuBuDeASkCbiU3qmU/sVfkPWHNaQCwAHIf8QRMsuQ9mr50H1ihi0hKFqJACCx+fy84SvLND0gQJnOaJkyVKatgOZ5Qmy8CVpXPmuTpKyfQhI8ocsXwkZ+IJmTQEJI0JSklRdKVEnldvSLWYZOyUSUypc0LmhKwrUAnSAoE6SHS1Sk3eC0V+2MnuTbYHO0df7zj2ByorUAA5VsD8o6nwtwsiSkKUO99OgibKeE0SJi9TKU9wNIrUgJ2FWhgQltqCBWOXOJ3CjiEZQGkMPnGRrIPdFIyLZ/SBwJquc8bolbmIhMawiNSybmLyksqnAWiNc8xAVR4FvHTpItdRFSYS8SqVSK2IxSUAkxYScTFzI0XiaxS/6jqfYW+vzMbAvaLTpcTiLVjZagb8oHuRsYgmYwpqxp+/eOxOlydlcsioFedveBWO4Rw67oSPKnONp2dqFkkkRVOPxCnKJZJ8qmOGZGBA2YfZskv2a9PIKqPekKWbcMTZJI7qgN0K+Z3HrHRv+j46aGUSgfOLmV8GplOVErJBd+R/d4Jn7lSQepwzEYJZsD7g/sxVVg5gHhLeUdQ4p4bkS1Ey1lJvpuPTlCpMwJG4MXHMiLCcOv8AlPtGLkKsQfaGaXlM1Z7iFHyB/GCGG4GxCvgA6f8AETIiSZKuRjQpMP8AjeCZgA1G1aC0aZZwZKmHSV16v7RG5AOZ3UUslxYkzkzTrdBdISzvWoUX0kXBY1jrn2J5aEjFYvSUImKEuUFKc6QSpXeIGqpSH3IMb5Vwjh5KQV4NE0CyzU237wBrSoeD2IKpgShIQJYtLSnSBypaluUCa5B1JAMReKvsuxU3FTsSpctaJsxSzoJdIJoCCBYMHDxPhZiZKcDh0y1LXh55mMLq1KQrSOvdvDphldgkqPdCQdQeihdvMj6wtYDPsPhXnrBXNmajLAFUoBIFbAltooL8wi1E9R6wOBDpmzUDtU69NjpSuYpel7OHAJEXJmL2Iu/1vHP5P2na1toYHnDfJxQWkKBcM94WsvYRkUYl3Ez9KEA3cE+QtFLESpc5ExKkr0zCFmo2NrWiSXL1E8osdiGrtFqiWO4wb4UYElTigWoQ5232rFf+IHf0gupRUejgA/7Y2Aa/KK3ZsYmx2ziRWgMtJnglSqh/zH6xtMnOPO7fL8YqyzEoSwioYkSxUS9J8IpGR7hx3RWMi/EFmV07xCr8I9jItIkINTEi7xkZHSJqr8YXM1mHtAHLP+MZGRYS69wdiVmtecXsuWdFzaMjItJhbDGCKZQNwPaMjImCMt4fDpfwp9hFhmEZGRx6lRPBAPPVkS1MSPKMjIrLjucuSdU/vd6u9frDzlmBlgUlo/8AEdOkZGQcdStn5Qp2QCqAC20Tykh49jIiUivxIe+fX/aYESEgKcBjquP71R7GQi/mFPiP2EsnqB9YIhAa37eMjIGvmcO4l8aKP8PNr8f5RzPNVFpVf8of7lRkZF6Y2nUpYVZ1Cu8dc4WUTh6l4yMimq8Q1P4xnw/hjZRvHsZB0/ERKz8p5Osr+2IU29BHkZA7OxCV9TOUTfnGRkQs5pew/hHlGRkZBIC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MSERUUExQWFRUWFxwaGBgXGBscHhofGx0aHB4gIB4eHygeGh8jGRocIi8gIycpLCwsIB8xNTAqNScrLCkBCQoKDgwOGg8PGi8kHyQsLC8vLDAsLCwsNC8sLCwsLSwsKiwvLyopLC8sLCwsLCosLCwsLCwsLCwsLCwsLCwsLP/AABEIAL0BCwMBIgACEQEDEQH/xAAbAAADAQEBAQEAAAAAAAAAAAAEBQYDAgcBAP/EAD4QAAIBAgQEBAQEBQMDBAMAAAECEQMhAAQSMQVBUWEGEyJxMoGRoUKxweEjUtHw8RRicgcWkiQzQ6IVk8L/xAAaAQADAQEBAQAAAAAAAAAAAAACAwQFAQAG/8QAMREAAgEDAwIDCAICAwEAAAAAAQIAAxEhBBIxIkETUWEycYGRocHR8AUUseEjQlIV/9oADAMBAAIRAxEAPwD1rH7H7HxmAEmwHM4xJZPuP2JHjf8A1Fo0W0Ul81uoMLPSfxfLErmfGGczJ0yaSc9Pp/L1G3fAM4UXMelB34E9M4hxijQE1air2mT9BfEpmv8AqPqMUKM/7qh//kf1xM0uGF5N269/64OyuRRNh9v1xK+oNukSxNLTX2zefK+bzeaP8SoQv8o9I+g3+eOsp4fgSZPvhnl1Zo2RbXLAn6A43ku0Jq0g3OwxEWq1DYmUb0pjpEVVuHMSAsBNye21v3wxpcHTdmPt/e+C6OWDSp5WGBv/AMkKRNN0MjsDOPGnYZiv7LthYS3kqIAueWBlyDVEI06QefP/ABN8acM4gjvKpteI/sDB+ZzdYkQix/yMj/63+uCp0hfcBJ6ld0xEB8CIDrLMzc9UAYdZPg6qsGGPvt7YJo0niXuekQPucJ/EPivyBpRNT/7dl6SRzPTFgUubmLFSrWO0G864zxVMso1NqJ2QH+yBiJ4lx2rXafhHILgPMhjUZnMktE4+pPTDtoWa9BaOnALHJ7mcJQnckewn9caf6VQREnnf9sa01INwQI6Y4fMnUDA9v8nHtxlFRywwfxKLKZvUJUEAdcbHPgX3Iv8AS/LCvhdUKSGYSygiLg/0Iw2PDKmnUF1c7H9MP5Ex1qdryvpcbQAaiFm474NqZ1CNxcYheB1HqpWouAGpuSoiyg3AHSLjBmWzhRSKzFdAkE9PfnfENXerWHeTKgsfMRhnUJqRyibD7T/jHxOG6t/ywoo+pfMUtpnkQQfcc/zxpwbxQ9RiFpTpn8UbGNoPM4gWm5bdYyuo6quDDqvASNpGFed4O42n6YscvxoFRqpkGBI7+9pxjnc+kCFuSo3/AJmA+wM/LFRW2QZOuoPcSFpcWr5Z1VXYA7DcfMG2KLJePjYVUHuDB+htgnMZCkTqeATthJmOFpVrFfhEHTP4/br1je22GCuRYGMIpvk4l1keJ06wmmwPbmPlgrHmJ4XUoNKMZBkdfl9sP+GeNSIWup/5c+m0XOKUqq/EneiVyJX4/YzoV1dQykMDzGNMNiJ+x+x+x+x6ek/4i8ZUcrK/HV/kB2/5Hl7b4h6/FsxnWJqEheSiyj5fqb4UZOhrLNUJJ67/AN++G1HKORChQRFjMj6CBa9ztGIata/SJsUtKEF25m9Xgaokz8zhlwHwxqGomFB+vfDTh/CqIoGpUcaVEszGwjf3xPcb8blwUy40rtrYXP8AxXl7m/YYCnTLdTcToapUulMe8x7ns1Tp+induu/+cLavifyTpeCOjb/b9cTeRzVW4S7GSXa5gDYTt++C85TFel5gs1P4x1HX+++LRYQv6oU2fjzjnL5jJu5ZqnlFoPxFQZ+2KjJUaen+G4ZexkfXHlWcyrLAdTtaQRb543zXDjToU3psw1H1AGL9vpjm0doFXRKbdf3np1RQDPPthBxng9ZmNSnUEgggEQbcpG4N9+uFXClzdJRVnVquabEkke/4T9cd+KfEJFAhVKs1iJUkcyLHcqDHK2AFNrgTOq0SnBuPOa/92lAz/wCmchfibWvIwY6jFLwzOLVpiqJIO3yx5J4a46XdlYEIQZvIA749D8IDUpfUQhACL0Ve3ufyw2pS2YieRebeJPEHkrpgK7g6dR2+n5Yj+DgP5iEyXUnUdyR/nBPjs/8AqlvbTY/M4D4ZlXVlqAWF5JgQe/t0wAwMT6CjQVdPccmc5iqGIaADABABi3O+C+GZUBwzRHe4jGPEMmoc3AVrgjvjmg1KncliBtP9MDtJhul6fpGfFMwUpl0llHIfh/bCyhNeBVWGF1fr2Iw2yXFUjUFixta/v7424awq6qgQAkyOgHfvjg6RxJx0ixHuMlOKsaTBWBANm+v93wVwPjLpUK6/QNm/SdhPfB3iTMhm01UuRpV5sLfa/XCCiSD6Zk2IJg9x3xVTyt7TJrdNXcs9A4fnwWZ30hjaRbUBcT1IJN++Cs3x7LBCWdTHT1T2tz7Y848QpUelaQRuvXr74V1OBM+WpNoCMWYGQdtwT0nkemOrp1bqYxdbDYnpGSzWTeXCBZMfDbrysPbFHl+HAAFIAi0WtvjyTgGRNAMGnU4FmIUArMDmee47WxX8A8Y06ahKrIg1BSCbDe4vsTG59N+WyqlOxsuYBOMywq0HPOMCV+GM3xEbzgKv48y6n0trI5CDPcEErHzwizHj+s8+mmBOw1A/mcTLRuciU0aVSr7PEpGzbZYWAdSfgC3J6A+174GGbGaB0p5Tm12MiOYA/EO53jCTJ+M11fxFMc+f33wzqAVWFWi4DRsTMgdD/nHqlKwwIbUXpt14HnKTI/xE9bBmG5iPtJ2wq4nwMEyCZ7YRVfEnlN65DCZ2FtxfHx/H1GPVrIO4Ec4vvt7HCQjML2zA3+GbXxOaHFquUqEiQO9wffp8/li74P4hp5iw9Lx8J5+3XE3TWhVHmAhhG1xv/tInlzxL56oUqzTkAHa4GG0q5HS/Md4S1cpPYcfsRPh3x4DCZjsA8fmB+eLRHBAIMg7EYtkbKVNjPKczkfLdgJJGyjY++OOFUa2v+LcFpgGfTzwwfMSYAuTJ/c88F5LOwCioWZmA1clEi3tjERyemfQOx2XIirxI9atV8pdXloBCCY94HfAeX8PVYkowjsbYsM+jDU9OzKAWKxMX+tpwjzPFHqIw859R/m6DlbGju7QKFZigCWt3/MX5TLufN0g6tOkDY3/YYK8N5GqlQl1IUqQZ54X8VzdRaarp/FMruANvzPLG/BELTodmLCGaCAsXi9yY5jbDB7NzO1a3QwHJ7fgznjXik6jSOlwtgTbTfkbX3EzGGmR8RZYZcAKWZYMQI1f8jH1AxO1fC7azrI09QfpH99cFUsjRoJLes8lPPvHIe++CuDxI9Ojub1OOwEa+IuNVFSmVfQrLPoMN133GIniVSnUQ6WcM3W9/cYO47mHrlTz0i2wG/wAsCUOFSV1DSCYgTJvsAfzsMNTGbzpLX8EDtn984ZwDgjigRTCtPxx8TRyHQd8OKHhao+hqo8sN6AkkwIOkMTceq0RAJ6438O5bymZbg2IB5Xi52PK4kTg/i/Gq9NB6KcTuzEm1xYHkQMA7MciZtamU54Ew4zwJKC020r6bEEDmI+d8Is1UaoRJsBH07csfc5xypmqn8VwwXaBpBvHw7zPX6YIpcBqt6hp0GCHmAZ7YEKRNf+P1I2dXbiDU8rPMkCwxrVyoIMiwMH3v/TB75ekmqmKuh1+Ilb/0j2wuzFJkUxUUqSNxc850xqAwDbu0v8YVMWhCAANNiLaTbfsPVMcgME5KlWqtpEhFubQBawA5T0x8yubpN63HmVFA0l5ExEWF9+uCcxxKqvoQ6ZABCDn0B36DfAnHMmZHqtcY+P7/AIgXFKOqj5dQAMDIZgQSAfhnpidzeUfLsRpiG9LSeotMdu0TOLevWpomjMKajRMA3Xpf98cZ3hFSrUZdCaOTOTfYwALjffD6T4tM3V0rgYk9S8QKadMV6SmABqUhSRtLSYJm31OOWNHzNLVf4JAGsrIi8CAYkTAJt+RYLwuiISsyK4kKjLqVzJgH0mQe0HnvbGHFvA9Ol/EBNGmVkgKzx3AIkj3H0wbOgIBNryLY1rQ7N8MypIpzUUgArVqeoQdrjlHM2GOK/hUBGVWLWJGkiDaxIi/K04TcB4xUChS0gSoO8QdhzAOKThK1Fafwnl09ul+mFOShjUobxutEC8OVEAb4wbxtEbdowJW0Dfry5e+HviOprMKIYEgvtI2vy57xifVHZriSd4G/9MeDHmWGv4JCqLT4KJBkAMOhn9Mb5Tia0jIFRT0V5H0Yfrgihw59JMERFoPPpgTOZUgzpI+WDFjLiq1eT9TH1ZEzVEOTBbmDeRyYc/zjbGOV8JJUgSN4KxtYmehHyH6YV+H81DmmdmuPcf1GHdJyHGmZnljrLYYmfW0aliBH+R4IKC2JI+X9L/OcdPwynVFh722OG+UUlBq3i+Ba6FDqHz74ydRSLHcOYihV2G0ks5wR6dSRDL0P7Y6p8drINKVHVRsJNvviwNFaiyOmJyvwn1GOuF09U9MWeXWSrzPlTJKhIZzG1v3xtRSmLmqQqmQp5/QX9sL+MUaoQlad1k65nV6SAIiZ1EXt7YFyWUzZc00Rm0EBqhlQSAJgxJ5/Ub4uXTKc3EibUVDg3ldkc+GqMVB06QrEixIJiO0E7xyxP8WyOipq0gIW26bfbDShWOXolWBS4nUJO9wdNixsFgSZ2tgPPccp1Kq0gpYspJPIQLiOouD3BHLDUQEWhUKwpNbzmFJqRIW5bcRPp7dTgqhlaq3CKo66h+hvhRn8mUOpZK9emM6OfQKNQLHn6oH2wpkINjNgIGXcvftz9xGGaGufUq6bTUaJPblhbnMrTgnz1LHkFY/c2jvjujm8o3xKwP8AyJGMaWbpBpRI7tLYeuBDWgxuLEfL/OYszXDKwGoI5vY6fuCcCgVlEtbVbYAn+43w8zPFtRuoN+ZY/mT9sBZyu1RpIUWCgKIFu2OmpbAi6X8WN4do88E5lyzKTZFJE3idx7c/linOUoEM9RxqcXgTI2gGP6Y4yWTbyUdkCVAqhgBuBYE943wNx7hdUoWDLKgNp03A6j1Xj5YJWxaZ+pIZy1oQ/AcoaTsAohWgsPULcumFvjXhRqaGpoWULJAJ/FBFpv6fzxxwTMs5IZtQjbQR+pHynFVk6YARRcwIk7ACBPvjpIv1RYCe0cjynlOVoi+ptPupafptjmqy8iT3AgfK8n5xi8494WFV9SgUyeYiCYESOkmJ/bEtnfCtZLtAEgDUCuoxyO3I8+WF3E1tM+lHGL9oNlK6oNRhm2VTy7nkfbH2nxRlcVARqBkWtgajkpcKWCyYv+2Knh3gimwDPVLDosD73x7YTLBU0tO/r6Sfq556tTUfUW7Y9FyagooYGSq7dQIj3tjHJ8AoUrot+pucGq+lSNoNsMWntmZrayVrBBYCJOOcGmpTNMMTrUlTZh1I+V8E5uuGKCpUJdV0xEe7ETtYA9yMTPinxGGrCnTY+iTYx67QJm6jc+0Y7yPFCxLO4eq5uoZV0j8K3tcmbddzgXXdMe+99oMMocNyQJ+FH5FZ0/0wwyygWiSexiDhFT4vUYkeWj6jCzuDYRI3uQMP9FempKq1TYb2HKQOWEsL5JltJktZfqZsvCKTBtSQWtBP9nfCn/tupSbUq3uQRyHYe2Cs/wAQNMKky/4p3v8AffAg4+ZFwt94mMLBN5QmmdusT9Uq1h+MiP5jH54S5vjlSm3/ALmq5DDeLdxGKXOGo6nziugiz7QO4xOZjJUCjimxLAFpMQew54euDOWuuBFlbiru66hT+IHUEVW+oGGtbjCZb+Iyk8hA5/l88T1CjLAiYWWM9hMfbFzx/wAOq9ASpJESPzxRuH/aL1bBbIBYmb+EvFDZgnWIVh6DEbEhoPMdJ6HFBnKalZ/XE3wDhw1BVIGhbKDsDtHaB9Zw98hlMs0qBpC9Zjc8z8hviSptN5lFbNFlXNigwIb+G1m7E8+wOAKvGEBN57jD2rRQctQO39P774/Dh1I3AgYz2ppU5lqVdnIvFx8P0cvRJetVeQFBq1SQt5AWbLfpjjOcdo06DBMyC28K4kk+3q+mJyhRqPQHmswUDUqGNMLJK3HpIEwOnzwRl/ANOogqisyyNQAAJ9uV8aVxc7jMve44ijMZnX56iq+qm2ogn0mSumObEknptuZwseo5bXL6iCSwOmJJmTczHTlh3xXwm9OlWfzLnQQ0CWgn7kEfNRuDhVwrwy7upNQ+pvUGEnSJJgc+g7xim6EXUxm1nAMe8H4yGXS3qZraZB25wNvnjPiPCyRNKT1U2PynfH3OilRDNlQp0EqQ+oEMApnkee20g9MZcLSpURs3VOtkdFVD8K6mE7W06Y2tfrgbAjMv0+pqUbG9xAaVK8EX+mGKZWR+8z7YX5ji1U06tStTXzAyhSJBYswsV5DRcH2wTkvFtSg5HlUpVgGMOSR/LMiARM2ws0Gv6TZP8nTZPI+X+59q0uURG/79MOfDnDUU+dUvpPpUCfmQLn5YAyfE6JqMzAVDUJheQvb03E+8xh/naL08sdVXQjCC6lSyC0XPwrFpie+BprZsxOr1zeHtp4H1lBwzxBSqGARqBhl/l/5DkT0xPeLOIClVY6ldWpsroT+EiDAHY/viayxpUaNZcu9bXUBEyI2N95tqN/nzxL5vL5hyrHW5C+k3MgAdLmZ274rFLe3M+f8AGvxKHg3EaFJH0kuiDXGq6zaJ25A++OsrxquW86lXaqqXYObrJPxAEAiPxAROE/DfDWY8usyUXKVKdpEGZBiDfrjXIcCzOV8mvEFmZShBtAkhuRDKCQO2GvTXNzeCrGetZDOrmqRVoIYQQDe/3B/LE3xmvU0KNb1gHdXQQxV0gEyN9SENHOZ3nHPhSrTkI7aElmBgqykkFZMTba9vtgiszVGqBqSyGIFSm2kVQJAdlGzRzG8tyOIVWVqSxusB4dwRHKuwgMZBJiB1M8uWKLMZhUELpC7ArE2HX67fPvN8b401JaSVE1UxA52IiLnbbbngLiGdXQKtOoBWPwqQVW5ggnTdYJkG2+049Zo1r3zM+Lf9SmpOaenVBgsLe/Y8rwMd1vE/n09SvUYgXQWVt/SRGpu8GL4zz/hpai06hQPrOmQwEwu45kDnPY84w54PwBaC2G+4uYxVcFQAIrYzkknEQ8G4WoSpVqp8IIQNNz/n9cAnLGT6NSgWGrSZIJBUfER7faRh/wAcz2t/LGy79z+2F1VBqBZQwESLwY5GL4nepY2l1L+MvTBJsYPlcwKb0mSpqAaW6jUNJHuDN/bFZwPxNUWmqgBmL6XJBIAWb72JgHAX+moVwVCDL1QJU2g7ET0vBn/BEo0q2WepqQwYibgwAJnnywqobrdeZMaNVG2gYlNn+OXDeVqMnYSQJ3mLW5YmK+cKVx5IGgAEaxcHnMG99sNshxaoraipgi4Cm/zxnxDhq1HLLqRTclxA9hfHFFxNFF2dLY9x+kUcQzrVL1HJPQCAPYTgTJNNRQPhgktMXgwPt98DcWybqTeV5ERcfWcdVMi1OkhJjUfzB/IH8sN22GYWrrmjR6BiUNXgi0aBJPqdTfp6STHsoOK/geZSrQRgQCVEgHY7Ef8AkDjx+vxZ4BgqqggqHY6iRfewkWgDa2HXgjJVyQ6a1WQzMoN1Q3H8pBYhYg7N0OPPT6b3nzr6lqr3nqScOT4lGn++2FPH6rAIBuD8sE5fiaO40vy+CN9oN7jY/XBWeyusDELDEcjWYXiPJcQ1IRswLbXvcfQ9Mfv9epj0kWHOMaUeFeVqgk84/pgd8uGM+i/U/thRW4HaUhl3G3EpM3wKk1IqRuumRuJEb4i8ln3yyKGlmYG3QJ6SYJ2ZgYHXDJs1WBD1maoNElVmAegA3P3wDnfEFLSWBLFYhXABk8gTcd8aA9ZONOy5GZlnOMKUDMo0H1IC0MJEwR2k8sCrWq11DotkNiTaQQe07RhCtOpmXLFQSGnWsiADsfwkDrvg7OZ0lFUfAsC3P/OOOoWwWP0lE1Qb4AgPE8nmS5GkFnZngEX1Ek/rir4Jkab0PKeQtNSoZWkMXMOYi/Icx0xK112IBCtdSZ26/XBNDOOABMKpmTz35i5mPt3wZY7bTp0yk9L3v6SrzOeoLVC6WY7k3I7Fp2uLb4HzXElZHFPLU9Z5uLEnlYXPabxg3gvi/LglG8tqoABuLnoDBDRzI+8HA2Z8S5hqi0/KRaHxHWQQnP4QNwbC/wBAMdF1Ik3IM8/yC1aVfVVXy4YKFYEXJgAA8h1++K6nxOpW00QfJDk6nYXaRM6bQpAt0EXgYnc/xVquZFWoAwDAKCCSikg+xIPSYnfbG+bzmpy5JKoEnkSLiPeJE4ZWsWBHpJ2ZlFjHlDhNOpUqUPPen/DUq1BVUXJuY3kj6fXHzO+Hmp0tRdqr0QdLqzpquILKCZ07kXkA4d+HUpVVYKNJ1ECYmOQJHMDlgrxLQNHLVAbyAAR3MY74hUSulRWoVB5M864NUqKWXzGJqmahY2PvM/niq4fwZqEkIWBidJMWuDHOMTWWy5MkAwNz0w44crAyDMjkcJaoebz6ZtDSCWUDHp95W0mpVTrWzkaT1I/XfH7N5hKOkNPqna8Rufbb64nCDyJ/UHA2f1klnYsY0yeXMQRce+BFbFu8z62kqIv/ABZ9JRZrMGpKUqnl1AoNNoBBBEzBsRuCDgMrWq0zTq0qRaRLqCDbmBpIk8jIPOBjjw0wd0kyyq/zFo/U/XbFMtLSZ+oxQvUJAUJ9sWI7RXkuG6VAZiW/mI3M9Ngf+IA7DbBoyxUgG4PPBlTLCxG2BKuYuVn2wZFoxCLYivjXhYONdIw0XHX98T2R4NVdmBXToEsW2A698VmRDq0aiQeuDKxWomk3Xn3PcYS1MNLk1jouzn18pGVq2WQGwqueey/QWwI3F2t5cU4/kJH7YfZnw/l5NyvsR+oP6YHp+FaTWFRjPYYWaZEsStpiLm/x/bRDmOMORd2JJudROFuZzJbmYxV5vw7laS6nLHoJ/pgZaI1gJTimBOuRpUbm553Ft7/MEFMF9bQpjpE58MeEmqFalQaUm0j4vl0w+8UcPQIoA2dTvHP7YV5jxvooEUjCoYNTcmSRKg8tUiSeVp3xrTrPUSKnr1AtMR6RF49yMLqKQReYGqrtqbsePKRXHqNKkDB+E6VWLdWJPufnfphRQ4s5djMA9pj5A23JtgzOcHq1KhSQArH4rEg7Hv8A5xpxHh4oBaaerUJYjawE36ST9MaKBAtjkyHaQQRB8h4mq0qtmLgkHuSJiBe+PdOC8Xp16WpGkgwwggqYBiD748SyfFRQPlhDDXJ+FyTy1C4Efykb74ceGFahm/MoSaT6pDNHp5ajtIYC/vhNemjC4Fj/AJhWY8z1qtTi/PCWtm6QYhomb2P9MfU8QfxRSYXPMEOOfMdxvg6V6YyyrRg6eYgp5yqaba1iCQbd7Xi/K+EGc4PUclncsz3b03PvzFoxSRUak4L+txIg/CN7fLngbhOXamxFZ1hthPq/fFMsqoMn6SX4gjUv4atuACikkX+3ywVxPgjplSQ6koV1qtzJO3SLe8xtigzXDaSwURRTUlmc7gjp1P5Yyc0hl5VzQFQ+mwuRzMTH2wIIXmFTBenY4v5ft5O1vEVOpRpoiEOF0kmOkCOl/bthPlgWEzcSDPI/vb2vhp/22prPqqelV1O67EnlO08+fTC2tkhTqMFclORHP+t8UBlIxJSjM4vYgX4xf/YlbwbgCkUq4p01aLstiRtBjebzcHDXifD9TABQqq2olRYRMSJEi8RB698LeE5GulEz6NMRpPx7ASNtsMqfGKhhWQnXsVi8b2JAnsMLNmOYbVLtYi0QcS4eqU1VPLBUAF5gWt0sbbGB3wDleBVKhZREMqjUxF+ZIFyIuPvOL8+HUcguAAvPmT+eEpy2YpVGZVomgTAeowDAfbdpwLIwuV+sQKCi98x14d8MJTphQ7Su5C2n5nH3xYXFApJZn0ooi92Ez9Ixzw/jQclBVphlAkIS0Da523B2wP4mqkZclWJIO5FxMiR03374bzTzLdMpNVffFvBOFVqYJmjpIgrUIPKJ/cYcUadKppXTQBn/AOLVJ97AYhMjWMxf6xik4EmkvUP4Bb3O2EAgHA55m7qaBW7ls+mPvMOLsqO2lvxH0wbRz6frjjPZQnL036kqw73j7DGbUtTWkkn7nDqkKHkvSqOQfiBGwIjbqccUiG7+GEtm3Pu4k5QfR6gSCp5W/u+HWV8TsCA3qH1PyP8AXAdXJaTrUecJ9OmbnvItHfGNKu1JgzIFkzGmZ9jsPYY8GIzeDX8OrwM/vxllkeIo4tqHUMIj9D8jgavSuSOuEK8eqn8UDkBAxnm/FThGggNaGj9MUrXDYMy20dRblZQZWizVJ2XmcEMlOSApfrJgD7gYjaXH2lga7UjWKnYMw1AwCR8Bhemx9sFcIalVdaSs1RnmSSYmCZbmTA7WI3kY9ULW6RIRWB5xHIKVGYJTAqKJAkEMsxKmTcHfHziWUZwwTMIjBFOmPUAQsH5nVbphS9Py1S7U6gUlNJ2MTBO/UfMi+MMzx6swp6SZKXOkapJMmRBWDAHKxsbYWjErcwrOzbUgNTiTim9OostYSeREmZm9jv2GFeSzTGppWmalPSZUGNRixPYNHynbD/hldnKiqGqrPq1EAk7Aknrtigy9KmrXFKnyVVEt0F/b9cdXktAegwe7n4D9+0lOI+GilKoXY/x1QWA9GmSfeSZ+Zwbw/ibqigguqjSSNzPI4r6r0bIwLWkSLf5wO1OlcINB6aQAY7Y47FuYdMIgysWZulSLU6tNNOqzEqAVAmx6XwdkOJpqb1a0NhO/yxN1vOhypBBL6kPZith7ACOcdcG8AyAqgnSLRIEwJ2gWlTBg32PQ4S4uIVOpSsQ3wnPEc2Bd6dN1/wByggfbC3NtSdVZSlETANMEG3y5A9xfFTmsuDCkAqOg5YVZ3KUI9FGn8xhiHbgwmCOMiALweoyKUzGqAOcgdgdwO2Pq8Or83P8A+xx9oxnl6DFjobT2Gkf2McVM/VUkGpcf7RjpfMJFbgET82czCuUUFSHKdh0WduY97Y1XwvXd9TCV5sjCdjFiRMNHynH7z6EItMOZ9WksxUECRIm5nphlT4wUQAuAeaCNRnbsoj+zjlhG7vETYgBtg4gtDxCmWpNSrkOwsAJgA/zHbflvif4hxBqgDU1TydphgZ5n4bdd498Na+Tp52spZdOkXg2b9AL/AD+WC+L5JKdJYsQRpAMdrdQJ22iffHCRgDJkTUaqtYXHp5yeoVcxIABIgQYBUgTB/l54Z5XIhgFYFiSIAnUx7nYDlvjjJ8VNNY+JiSIiwHaO/QjFJ4aWooDuBInTa97fltjwVmIHA7zTFE6dCx5jLhvBKpXTUUqscyLWsN9u+GCcISnYsJmVMTH7ycc1s7CSZLE/iBt+mMc62mkfiECTPL9sOFJFOL/OZbFmN2xNuIt6f/c1doiMLqdEv8V02M+2BaHHKO7OjX31g/ab4IfxJQmAJYcgrfoIODvmGGsNo+0S53h+YGYWtR9Slh5qwoLAWnUf5RsthvzOH1XKtUptTj4lMf1+Rx+o8W8xgAjSdhp0gdzNz7RhbxDxKaGa8p4FGqkK0WDSwIJ6G1+WPZbE9cqbrifc1w2nTCZVCLKauYqCCTp2Hb26R1ON85n6eWVaPkSWEkEwPmbkme2As9rHqCzr03O5CsGKkjcki5Nz3wp4xm6leszsunkF6Acv64mL2x3mtp6f9mwLYFyc5v8Av0EeZDj1JCWFFFYLY+oyZ77e+FnGeKiqZCBP+PP7YVLWYWEE6Sb22MbnqZH1x3k8pUc2Ut1Cqx+4En5YHaxEpQadXJBuff8Ae87yyu1lLX/COcbTh+vC6jUApRmbVN4EDthIlQq1rEWA5/Q3HzxrxnjVSFTWfhBa+5Im8dBgVAHM9XpOSPD9/ftOsxw3y71KqLH4Z1MOkgbYV5tKJ2rf/RsAVuIOwiZ+W374BzyPChSPVaAQSTyG9p7xh4QsbCSf/QSnioTu9NpEZ1OFI7U1B8yWWSylRFjB/wDEffFlSyo/1YJFSl5UsBCmnUsRY6pU3PpIkwOW/mfCc/WqVLSIMmDB+8/K2LzO5h8zl6VVRpqoXnl8PLvbr1wxwysAeJiVCGu02o8RQNLENTYEgECSYsIiQCf84+caGoKyhAhUbWjaIPUm3ecSvDq81PUxjy/R2YtC+w3xY5ShTr0npcpJX2MMPeNUYEKDgwtJXG8GBZXhbPQhNMk3kGY6bjnhYM5UoVNR0EpPo9Qk7SbnSb9MMeGZx8vUak+0wCeXId4PXAPiHiS6CH0moT6mM3AFlUfhvHWe+AU5sZdqqbLubNrcgw7KcbevUOsGmBcbEDYRg3OVmqkgM2gcwY+QiAPdifYYmMnxAkAKOcC+/Ow35b4ZrSr1FYiAiC6kwdvv88GRAUKyDcT8vxHfBkSk7KFNzqAME3G+5P6YKFBNZcI1Mzz95sJtcT/kyi4LxU0SSAs9TJ9Pz6b/AKYqc9VRlDODEQSvIHmY5YVgmcqUNhGP33Sf49xOpRImqoO91BLe6iDvzX6YWr4zT4a1NQY+IGb8trge+2GnG6CrTXyR5hTuGhTvqBkxMR7HElmeDrVUtSANS5ZJAB/4r+hOGKBwYupTqW3p29/78rQ08eGr1U1A6g8vnhgnFJEgN/8AX9b4hKYqIx9JVgYm8j+hwyp1qwAupsP5Tblf2ww07cGdp1BVPsEYhmQqoWAaCI3PM9fnJtg5lCmEWe5FvptgThnCkLeqdQvcGPpE3w/oeHmqa3QagIs8hRsPw7m/Mj9MTb7vtAllDZRUE4i/W4UiDqbYpp/FtqNwBbaQcZf6mpW/hwWKyB1naMNMhwoPqpP6VDFvRzI7k4Y8GamgZi8XM7Q1zBJ3n58sNVN1r4H4jm1dNAe5Ew4F4dVQHq7jYHYf30/PlQnNgNyA/phRmfEQAOmnq7udIHsLn64WUqj1WEhiJkhFP5nHG1FMDakzKusWo12N47fi3noCkyKqyLWAYGehBgH2nGnGvEFalQaoBLbLItIBMn2AJ7xjvKtl6cJADAXXUJAJkSOWOeOU0q0WGon0t5aAiSxRlE/+WGKSFzzEkXETDgBrMHZTq5svpM9fTzxjmuHZqmTpcOBsHF/rzxWJm6a+gESoixG+OAzFlEAyemOKGuS0LYDkY+kl8hxiurDzUKxvCHY87GfscPeJcJy+Zo62kimCVYRKwDMTbbke2GFTKlmaQoUdrnthTSrV3zy0/Lc5co61CPg9Sk+rkWBVQB/vPzYL+cFwdnMVUPEGZEUqmW8tP/iMEFQBsd5sDeBsd4x9/wDy9KoYqjSw2YCP72w64Rl6suFoy1JjTgssMF+EgzIVhB26jAOX4qqscrVUeaCLMIljGqLkNJM25YADdi8BdQ6MCuIvPDWuaDK039Jg+8frOPiZPMxIFQDpt9t+W8YZjP0aWZqUQpSCNLmCKg7R3m2GYDD4SCOd5v8A0wPhXGfpNanrSALW+UmjwjNVV1EOf+RM8uvK32ws4t4bzCU9YQsGEkrcAWEkg3mRYbieQw5TxvWTMtTqaWpqxuoE6SsgQN43DCSee+KXw8wqUFIbVTugnkASAPbbHBRAPOYmr/KO6tTFhyJ5LVRrsYHVSwEx/tBn6RgnLcKdoZd7fACyjtqn4h2kbCcMvFhH+of+H6UgPtBO4HW47dMY8P4/TRg1OnoSFlS5b1cyBNwbcunzoviYYCq1mjKj4PFNS1NSKljM2kbyDJ2298OBVFHLhSCzRqMCbkMT+n1x94RxxnrBHKgnU0XmDJsZi20RNsM8xw/zXL0iEMQ2oEhiNuYi3bn2xNdibmPLkrPJaolrAgT1nqb/AJYrPAtVmZwN1CkDrdh+QGO8z4FOpjrAO8l7d/wY04TmKmTzJL0Vg09AFE6pg6p07yTa8YM3tJaW5HBj/iPC6eYW/pcc+Y7HEfx7hD0mUsC3oEvEjdhE+wH1xY5qo9V08tCs/EzAgKO+30xv5iA6WdJEenUsnn1x0gNzzPoaGs2Adx5Tz+vlPJrFWmQB3IkAgfcYPTVRJLkgEQ2mDuDAmY98UPEMlQrZlCqwxPrcmwgCI78ugx943wA1oVX0hfhUCQe56n++eFgMSbcCXLqqbbVbFxmT1LPosMKW+xYE/Tl9MNOI+IQjIQVYFbiQeljim4ZkG8iK6LCiD3HUfLEn4qyK5dlSkhqSNXmOqsIMgKIWD1k9seIIGYpKtKtU2kcX74+cDqcQFM+bRNua8x8unfCvO51HfVSBDQSwGwIEmO/bDajwUCh5gqq1Rh6FVZHaTufkMS3DsmRKmQxcL7SQL8iZ5dvqaLeT6nUBCBTPx9Pv74e+cYwwjVEauf1wEaPVZ/8AL+uPQMnwWjTAhRMfEdz88GenoMM8M9zHLq1XhYnzVSpRyjKfLVCZVqbmbmxgWaATfVMYApeIa+Xd0D+YhsWiCsg3MQZub3wz8Q+GqdNnqgLpMnSN9Z202IIY2KkRzHPEhxrL1kqAuGpow9KkD4doEcpwjaeZ80jNe0a08wHpy1RkEGxtPI3sd8Ov/T1aSU1y+vR6RfrBJPTeZF8S+Qz1J2VKkQGUaiBcSJsD0nDVUVqjonooq0m8RKKCJ9pjpqPQQAuvul1kPrG/l1E9CUqaEj4pLmDaxPUY5qcIq2XzHHWCfpvjfK5qhSAAUohICkzcnkJvAHM4/cQzBQBKEGoxO5+ZJ/fHttxcG0fTsTZAILX4ZpPpMmBc7k9+0/rj7mGNNgTTNRIMxy29Ri5/fGuT4fWIBqEFyZM7AdByGOeJZwUmiD3I5YRsG+8sRdx2jMjsz4VIrV8wXBR2LqQI+I8+mkmPn9HPhfN1VrU1LuV1XBYmR88M0zIYMDZTEnvNjHvE3wLkn8rM66qyNhHcCGHy/PFfik8mTVKPh4AjLhPEPOqLqdzNRpXVAEk6RYC22+LHNVAqqlMAXFuUAyT+/fERxDw2jlK1CrpM7RvH8p6yIxm3jEhDUZTS0Er/ABoUudJ/CP8AcZ09vp1lZjcSNmW0Z8c489Fa9MhkarUARhtp9AYyDMgBjA6jvHnvE/E7Vc0cyVAa5XTMCfeJjry54pTWqZvyzpamsiDBBYrqAvGkXMyT27YleK8LFMaWpsKtNoJQ6kcE+0qQIjqOQwVMWwZLUJJ6Y0p8TRmUl9JMQACSDz6kSJ2E7ctj80+YOX88VzTpltKzp9Zkj0nTq5GInabC+PnCfBQrgtrCixgMGVh/tadSHswi4jtj4izgo0WyyOWAYEdgJOgzexAgjaB8+2AiSxGbycFXRU1GCRYxcEXXcGD2Iv74r/D/AIlOXMjUaVtY0+m5Im2xmBfc9CRMcRJDT1373/L9MUWVyyZal51QfxSQIBvDDVKjaIsTc7chjl+8CnctcTDi2fpk5hk1aSFPqmSxZZue8wfbE2hDGWVSBvcA9tj9xigp8Kp16a1SWEyQFgBQpi8gm5naNsWWV4QKlALpGpPhaAfnexwXiBBcywaV2FycSU8LcIpVn1Gp5TeYCqKAAdMNzMwJx6TVOsFGggkzzAv+mFOV8KrRTUpLEkEsYkg8p2+QAwFxbOmkjVFs3wj5227XwLDdeU0NNu6VOTAvEgWg4FKpUJ/EDUcgDkN9z06YVtlZZXRnRzEkEEyBBIJEi3KcFeGaAqVHZwDC8xzPPGFGoTqOmBJj25fb8sTtdRcTX/pUUvStcjkx6mZJphalRnuLsAOUQeR3/Ltjd+BUnNOq6jTSlxcaQQPiJ/27iOftgbgvDcr5fm1qo1XJTVsAeYF9hzjDHimfo1qBSmCyWiBGxGw3/LbHQ+zLn8yGpQAOynf7SLpf9S289iuVD0iYTSramAsCdxJF4A54v/8AuvKaWLFU0JTapH/x+bZQWFpnoT12xPJlmpOj+bmBphvL85yjRuGViQe4/LA+dprXpVtVMKalQuSkkkiNJafihvwxERbmXl6PbEnNGqDc5EvaIR/gcsrAMt/iBiPrjqtlRohiLbAcsSGUy70tTuxfMVFh6hAGhfi0ACykm56e84K4bVdrq7BCfTIknoTzAPIb8z0A1AL5gA35Mm+OZN8vUIWoQrHdGup6EA27TgDhtMvVp6gVVRKgCzENM95NyeqjFnxbIloFaGpH4rfB/unce829pxH1c66s6qRpy7OFDDkZvZhaYjp9sEjW4nLdfpKj/WObKs/PAlSpVm6H64lMjxPN5hWY1ii6tIFNQs7zBHqtYWPzxpVqopKmnWqEbuazgn74YxsbEyxKgtcDEx4XUruPMd6jxGkF4UA2kk+ox1BxoMoz1NTH0jqZntJOCMhlW06p1W9Q5x+uMc25pU7qYYwpnc7n25/TCS7M0oWhS09Mkn4zetwpSAaQA1EiTO4I+H6j6jbD3w1whF+Ooj1d2XVOmevfviLpcVY2CrMWJGrpYAmPqDii4fmTSEaGF7sbGRuD89xjzG3tSDxhWey8cSlzfChXLFnEAQsXg9Z6z0xhwmloR2emxqLIaeZ5EfLrhrwMA0A4UjlHefy74Wcez9QglS6ROym5tEmI5f5xO3VzHG6t7sTXJcXesjsNMIPSBvIn54Do55awipTNzPmDr/TCTI1qimUYBhvB3nr1nobYc8FzxLE1Bqsf4dMXJ/miLbm/0m+Og9o2jX/9IRfg9vnHdHw2f9MUR1JuQwuJmeX3xKZsMqBWgswDf8dJI+kTYdMVuW4U9NglMlEclmkwRaywPrPbC/inDGoVFdSzXEREg8zqnB2IFwLidarypbk34ifgC5gKL+Wk+pWX1MDE6ZIPW+2GFTK02IFWitVxdHeLX6QdrfQYNzFW5i7SZbnJ3/pjrI5Ik6rzsDvf9cT/ANhzhcQf6ynqaDUZVYZyeQEAADnAAGA+K1imhKdJfUYU6ZljFjEHr1w143koACxAgW5fTCLMO4EEmb3wKs+7qzOeAjDEByPjhcu6ipRQaoGumFsJiY5j2N8GcS4Vlcw0KwR2IeVYSVIMQp2UzMxiV4nwLcwJ6kbE7E9Rtj5wWnUeaZps6rBpMg9VOpaySfhJuV2G9say7GGOZDqNIaRDdo+PhlTXFNJKKF1luhJBFtzCntfGXi6qtWtqQ+mAsEQV0yL36EnHovBOA+X/ABWgPURNajYOAdR74lP+pPBChp1QIn0kADedQPbcj6YncWkBWym0R8I4kgYgm76mA5Ej4h73BjocXfD6Rp5ZOZ0rftAxAcE4M1SrSj8TyrGP5dLTzkNF+dsek0s2GErBRQAP+P8ATHrbiBNLTOWUDym+TeKQBPxGB/fviV8f5tYpIBDSS3ygD8zh/mwYXTdfw9j/AFGJrxHSD1UVrCCS3O1t+kn7YN8CaekAFYMfUzDgaFKFZzzECfb98YNVATchgdu21sNOBZ6iKBp1byTMiQBNieg745zFegxg0yFizLY/vbEzZ5lm8+KwKnn6dpkOM0ao9aFakRqWBqmxBPIEdbYKy2UFKmVIJAJSRsYMT2MRhU3AamsaPVTIkNPLv3w3oZnUqqjWBgqTvt9YPPE9Zre1FPTQMGpnHceX4gXD67IxpVpdDOlzMgdOuHj8HApelgVM/wBzzxnUyclbXne1vnyxvmswadFmFwokrO/WN4PfDBZxmIqnd7PMl61JBp83MiEPwjn3Iklj++DW40gP8JiY5kET8jf6j5YnuIUqWYqqcurKWPqUrAnra3b5ThsOD+UoLEs3MDYYZUBAnUo0wLtye0peHeIabq0kMwiR72574muMeDg81NYCXMEHSfci8dsLqFEJVVjsGBjphvnuIGjVbSwggakYSD/Q4Kmx5iKujG7o7zDhHCRr9TU9CiNStYMSNA08lMm37y9yUaB5lJFeSCIHIkdOmFvDKyODSEfxENgSQDyN9oxQJmqagK/xAQZk4B37mR1FKnaZG1aZy2llJifXIsx6AG/W+3OTjTM5IZoU5UgSSqiwAAmSPxGPkNUbm7PxJRDOARYAgDpcSfci3bDrgHDkSmGA9TqpJ7MNUCSYAn5m+OEkcSis7VCN3EiF4YPNU6QuiDZYiNUt13AxU5PgLVEhrqSCTzHfDDO5JFqaoBMRf58tjjTK5xgzCbEThBbeSLxlOkUBZO878yjSATzCAOSE/wCMDcSGXKAw1Sed/vffBNXLKTq0gH8/lhflcsCxmbH5fTHWawsRDCIcm8CHh1GI8tBvyleW8jDWlwarlyPJeGe5DAHTaCZ3J2gbC+HboadMMsTImRMjpvbGPEc18LARI69p/TBoBTIZzgyckMcDEGr0mVAWdptJJnA2bzgdd7Dr7R+Vjgbj3GXp0mIAMIWvPK/IjCXgvGvOkMlxeQbfh5fPrirUYW6d/hOU2QvtbmOqUH0qRcj+5xQ08oukAQCBMg/3fE7kWFVySAI2jlhlkKh1ssm4uZvzvO+I6LC9iJZXQ9u0GzOQST5lTvABJ/LC88Ro06jKig2BUnebz94wwdNVXym9ViQ3Mf1xJcUGmsnP1aTy/wAc/rjzY4EFwAt2Pl7rHEZZ2uWQyqGbmQDbntMYnaCU1YLTmm2ojzl3AuZIB/kJn54dZirpEKIAP1/vp/nCjzGpNqQ3MgyARA98MpuAbmPrUh/XY+Wf34S58NceX/SE5qp5n8UojsBJiAswOTBhqIGwJwwytKjmKZ82KhrHXpa+lSAFA/l9ImReZxBcYOnLJUEDWGYgCxN5585PfB3hHi1Wu0ltOmTAAvsANrAXw9m3ZE+b6WOJtx/w/UoZRqdMlqhLeVpsxtJPuEmevuRgLwrxlqNBFrkodTRqM6lsPsZHtHXDTi3EWao7/iQEIf5QmgtAiJdiJJmwAi2As5lE8pJEq9QrBMlXKli4PQxBQgjpF5FH23URlKpsNgI6y+cosxKVUJ3ChhM+3PCbxSpA1QYW0xvMXntj9wXI+YCswEeGVhrVxY2DXQwYsflh49FWpshErER2wSgVcGamnqlWDHtIDL1oDDrYHGoZhJptIHI/15YDT0uy73I/pgmm23fC2n0lSitTMoeFcfWlT01AfVBJ/lne3O88/wBxeJ5A04ekxFJjuu69u2BEqhfUV1CDaY3BHQ9cccKzztlqtImyUzUBi/oZRHzEe0YWBvFj8Jl1KW1+ng855z6RrlOHK0O71GAudTEi19hh5lOP5aspUaCYupEH6Hl3xFcIz76oLGDII+ZHytGDMxw2n8Z1MQDu7H7748h23BmetPfmmMSmLUKZhKagHcgRhbmOJ0WqAaDoUHtLKRNjcaZtPOegwPQaPSNvcn88IM1xBjVdjHoG0CDy5XHznDFu0KttoW3nmP2r5M7ow+RP5HE5xKuGLMJINhO/b7DATZ8sNre/7YzqEm2HATT0qIetSTHvgziAWtobZjA7E/3GKTN+CGquzsyEsZ2O3Ic9hAx55kKpWpI6A/nj3HhVQtRpsdygJ+Ywpx1WmV/KUhuD+d/o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38" name="Picture 6" descr="http://t3.gstatic.com/images?q=tbn:ANd9GcT7nUF6ig_KKDO0teRT4Jhc1hNFSLFkE0URguNFIZmLV_3gzqs_W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643050"/>
            <a:ext cx="6357982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Ец</a:t>
            </a:r>
            <a:r>
              <a:rPr lang="ru-RU" dirty="0" smtClean="0"/>
              <a:t>, </a:t>
            </a:r>
            <a:r>
              <a:rPr lang="ru-RU" dirty="0" err="1" smtClean="0"/>
              <a:t>ец</a:t>
            </a:r>
            <a:r>
              <a:rPr lang="ru-RU" dirty="0" smtClean="0"/>
              <a:t>, </a:t>
            </a:r>
            <a:r>
              <a:rPr lang="ru-RU" dirty="0" err="1" smtClean="0"/>
              <a:t>ец</a:t>
            </a:r>
            <a:r>
              <a:rPr lang="ru-RU" dirty="0" smtClean="0"/>
              <a:t> — удалой боец.</a:t>
            </a:r>
            <a:endParaRPr lang="ru-RU" dirty="0"/>
          </a:p>
        </p:txBody>
      </p:sp>
      <p:pic>
        <p:nvPicPr>
          <p:cNvPr id="35842" name="Picture 2" descr="http://t2.gstatic.com/images?q=tbn:ANd9GcRQNeanbm0r0O-ddTpm7GorIdY2IZ9WAMSgw7xtr6do3tv0bvn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500174"/>
            <a:ext cx="4786346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Ицу</a:t>
            </a:r>
            <a:r>
              <a:rPr lang="ru-RU" dirty="0" smtClean="0"/>
              <a:t>, </a:t>
            </a:r>
            <a:r>
              <a:rPr lang="ru-RU" dirty="0" err="1" smtClean="0"/>
              <a:t>ицу</a:t>
            </a:r>
            <a:r>
              <a:rPr lang="ru-RU" dirty="0" smtClean="0"/>
              <a:t>, </a:t>
            </a:r>
            <a:r>
              <a:rPr lang="ru-RU" dirty="0" err="1" smtClean="0"/>
              <a:t>ицу</a:t>
            </a:r>
            <a:r>
              <a:rPr lang="ru-RU" dirty="0" smtClean="0"/>
              <a:t> — напугала птицу.</a:t>
            </a:r>
            <a:endParaRPr lang="ru-RU" dirty="0"/>
          </a:p>
        </p:txBody>
      </p:sp>
      <p:pic>
        <p:nvPicPr>
          <p:cNvPr id="17410" name="Picture 2" descr="http://t3.gstatic.com/images?q=tbn:ANd9GcROhIgZbkMOL5NHA1kuqbxlpsPuxKNOeOVoEeUA2NepjLmurGM9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571612"/>
            <a:ext cx="5715040" cy="4576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Ицу</a:t>
            </a:r>
            <a:r>
              <a:rPr lang="ru-RU" dirty="0" smtClean="0"/>
              <a:t>, </a:t>
            </a:r>
            <a:r>
              <a:rPr lang="ru-RU" dirty="0" err="1" smtClean="0"/>
              <a:t>ицу</a:t>
            </a:r>
            <a:r>
              <a:rPr lang="ru-RU" dirty="0" smtClean="0"/>
              <a:t>, </a:t>
            </a:r>
            <a:r>
              <a:rPr lang="ru-RU" dirty="0" err="1" smtClean="0"/>
              <a:t>ицу</a:t>
            </a:r>
            <a:r>
              <a:rPr lang="ru-RU" dirty="0" smtClean="0"/>
              <a:t> — выучил таблицу.</a:t>
            </a:r>
            <a:endParaRPr lang="ru-RU" dirty="0"/>
          </a:p>
        </p:txBody>
      </p:sp>
      <p:pic>
        <p:nvPicPr>
          <p:cNvPr id="16386" name="Picture 2" descr="http://t3.gstatic.com/images?q=tbn:ANd9GcRbkbFOeX1Aj_wMnl5yHSYY_nAeSRnFc2K-lH_EBHPIi2oAILG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571612"/>
            <a:ext cx="4929222" cy="46518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Ицу</a:t>
            </a:r>
            <a:r>
              <a:rPr lang="ru-RU" dirty="0" smtClean="0"/>
              <a:t>, </a:t>
            </a:r>
            <a:r>
              <a:rPr lang="ru-RU" dirty="0" err="1" smtClean="0"/>
              <a:t>ицу</a:t>
            </a:r>
            <a:r>
              <a:rPr lang="ru-RU" dirty="0" smtClean="0"/>
              <a:t>, </a:t>
            </a:r>
            <a:r>
              <a:rPr lang="ru-RU" dirty="0" err="1" smtClean="0"/>
              <a:t>ицу</a:t>
            </a:r>
            <a:r>
              <a:rPr lang="ru-RU" dirty="0" smtClean="0"/>
              <a:t> — обойду границу.</a:t>
            </a:r>
            <a:endParaRPr lang="ru-RU" dirty="0"/>
          </a:p>
        </p:txBody>
      </p:sp>
      <p:pic>
        <p:nvPicPr>
          <p:cNvPr id="3074" name="Picture 2" descr="http://t0.gstatic.com/images?q=tbn:ANd9GcTdtk8_XaAOtDvJmAt_ZjhZ5-bHjUbqxuxtASjfwmlvntQWcDB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643050"/>
            <a:ext cx="6215106" cy="46553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Ицу</a:t>
            </a:r>
            <a:r>
              <a:rPr lang="ru-RU" dirty="0" smtClean="0"/>
              <a:t>, </a:t>
            </a:r>
            <a:r>
              <a:rPr lang="ru-RU" dirty="0" err="1" smtClean="0"/>
              <a:t>ицу</a:t>
            </a:r>
            <a:r>
              <a:rPr lang="ru-RU" dirty="0" smtClean="0"/>
              <a:t>, </a:t>
            </a:r>
            <a:r>
              <a:rPr lang="ru-RU" dirty="0" err="1" smtClean="0"/>
              <a:t>ицу</a:t>
            </a:r>
            <a:r>
              <a:rPr lang="ru-RU" dirty="0" smtClean="0"/>
              <a:t> — строили больницу.</a:t>
            </a:r>
            <a:endParaRPr lang="ru-RU" dirty="0"/>
          </a:p>
        </p:txBody>
      </p:sp>
      <p:pic>
        <p:nvPicPr>
          <p:cNvPr id="2050" name="Picture 2" descr="http://t3.gstatic.com/images?q=tbn:ANd9GcQiFHftvEPGU1i0fzTulH15mFhCdJNsRLxxGw6_3R7LkaDMgqYRC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714488"/>
            <a:ext cx="6286544" cy="4589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Ты большой молодец!!!</a:t>
            </a:r>
            <a:endParaRPr lang="ru-RU" dirty="0"/>
          </a:p>
        </p:txBody>
      </p:sp>
      <p:pic>
        <p:nvPicPr>
          <p:cNvPr id="1025" name="Picture 1" descr="C:\Users\Lenovo\Downloads\images (2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643050"/>
            <a:ext cx="4857784" cy="4503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Тец</a:t>
            </a:r>
            <a:r>
              <a:rPr lang="ru-RU" dirty="0" smtClean="0"/>
              <a:t>, </a:t>
            </a:r>
            <a:r>
              <a:rPr lang="ru-RU" dirty="0" err="1" smtClean="0"/>
              <a:t>тец</a:t>
            </a:r>
            <a:r>
              <a:rPr lang="ru-RU" dirty="0" smtClean="0"/>
              <a:t>, </a:t>
            </a:r>
            <a:r>
              <a:rPr lang="ru-RU" dirty="0" err="1" smtClean="0"/>
              <a:t>тец</a:t>
            </a:r>
            <a:r>
              <a:rPr lang="ru-RU" dirty="0" smtClean="0"/>
              <a:t> — научил отец.</a:t>
            </a:r>
            <a:endParaRPr lang="ru-RU" dirty="0"/>
          </a:p>
        </p:txBody>
      </p:sp>
      <p:pic>
        <p:nvPicPr>
          <p:cNvPr id="34818" name="Picture 2" descr="http://t2.gstatic.com/images?q=tbn:ANd9GcTE7JBrCfxQNlh1QlrYFKf9n01N95uIDBUOjsyQugrBXkNJhtqOH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571612"/>
            <a:ext cx="4786346" cy="4722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Вец</a:t>
            </a:r>
            <a:r>
              <a:rPr lang="ru-RU" dirty="0" smtClean="0"/>
              <a:t>, </a:t>
            </a:r>
            <a:r>
              <a:rPr lang="ru-RU" dirty="0" err="1" smtClean="0"/>
              <a:t>вец</a:t>
            </a:r>
            <a:r>
              <a:rPr lang="ru-RU" dirty="0" smtClean="0"/>
              <a:t>, </a:t>
            </a:r>
            <a:r>
              <a:rPr lang="ru-RU" dirty="0" err="1" smtClean="0"/>
              <a:t>вец</a:t>
            </a:r>
            <a:r>
              <a:rPr lang="ru-RU" dirty="0" smtClean="0"/>
              <a:t> — опытный пловец.</a:t>
            </a:r>
            <a:endParaRPr lang="ru-RU" dirty="0"/>
          </a:p>
        </p:txBody>
      </p:sp>
      <p:sp>
        <p:nvSpPr>
          <p:cNvPr id="33794" name="AutoShape 2" descr="data:image/jpeg;base64,/9j/4AAQSkZJRgABAQAAAQABAAD/2wBDAAkGBwgHBgkIBwgKCgkLDRYPDQwMDRsUFRAWIB0iIiAdHx8kKDQsJCYxJx8fLT0tMTU3Ojo6Iys/RD84QzQ5Ojf/2wBDAQoKCg0MDRoPDxo3JR8lNzc3Nzc3Nzc3Nzc3Nzc3Nzc3Nzc3Nzc3Nzc3Nzc3Nzc3Nzc3Nzc3Nzc3Nzc3Nzc3Nzf/wAARCACDAMYDASIAAhEBAxEB/8QAHAAAAQUBAQEAAAAAAAAAAAAABAACAwUGAQcI/8QAORAAAgEDAwIEBAUCBQQDAAAAAQIDAAQREiExBUEGE1FhIjJxoRQVgZGxI/AHM0LB0RZSYnIXU+H/xAAaAQADAQEBAQAAAAAAAAAAAAABAwQCBQAG/8QALBEAAgIBAwMEAAUFAAAAAAAAAAECAxEEEiExQVEFEyIyFCNhcaEzQlKB8P/aAAwDAQACEQMRAD8AtHeN86CACafGTjGNqCS3MKbsSB2qZFdx8xA9Aa7OD5VSb6jzEgYucVwfOM7LQkgmEuFyVoxIJZogDtXnwCPyeMEvms7aEO1FWySR8DPtUENq8KZC5I70baRTykasY9DS5S4HQg8jzcaR/VUjHvUD3sZbC5o64sfMwu2faoE6dFbHUy5pacR8oyyQSN5qYVT+1CyQEDABJPNX0JixjRilJCiDUgBoqfY86k1kzi2ER/zFP7VMvT7VBnTVsWTHxLvULPGWwcAewrz57gj8eEgeJbW3QsFG3ORzQVx1m0ViCm/0qTrPVLCwCpd3cFuzD4UlkClvoOTVRa33Sb+URWt7aSSv8qrMMn6Dk0IqGeWanK3Hxj/AaOqWsnCjP0pfm0MJ0qjkn0WmRdHzITp3o23sPKcakyCKa41k8Z3sDjvJZpsqj6fcUbC5OonkcUSy20PzgD9aiiSGR8o2R9ax8Ri3rqwR7pZG+RqjYvLgZOPc1am1iXcIf2p34eLbO1HdAChbnlmYexkWbVg49RXWt28zPxcetaOaJAPh3xQcypJgZwa3GSYqyqSXUAineBCCGIPvREMySLgn/mpVsgq7uD6U14jESO49KOYswoziEQXTxgqF1Ae9KgI5TISc6SPalQcEMV0sErOWOAuTTVypzj9jQUDXKyYwf1qciZD8RO9NcSXflZDRJiLaPtzU8TMIVfUM/wDbmq9C7Ngk49qJjZgwCBn/AErDiu46E5PoTC5m1YYDB7UVDcTD5RQjRz5DNbsN+TVpDFpX4slzyAKXPah9bm31I1uZPMzvmiHkaUDVgewpLAolAdseoo02lvqHxtv70mTinwUxjOS5YCpC8mnLcRg4INWBs7bQWZsD1JxQMr9OicqHaTHJXj70mzU0w+7wUV6S6X0WSKS4iOTpxj2rNeL/ABJH0v8ACWVnNbQXd4zZnuGISCNR8Tf+3YDua0zydMI2WffnKgY+9eQf4x26Sdetp7NZBALRVdWxlTqYknB75H7Ul6umfxhLkohoroS3WR4MzeSG2vZZo5XlmcaWuJWLM4Iwx3G23HcA896uLSF+qwfjbq6LTIypHaR2wEbaRthgw07AH5TVb0CTo09v5XXGkj8ltplk2KntpHxE5327enNS9a6n0OPp81j0ZLp8yBlllJUduAST27454pWC1NdD0TwL4jt7q9k6JL1AXMscQaCUqwzj5kJbdivOe4zzjNbGWeBNvMxXhX+GxH/W3S5ZDhBI2o+uUbYepr6Gd+lyLloGAA50D/mmrUVwWJsks0llj3VopvLjuG2ikkB7hamgiggUOgGfSrO1vYIXKIPgI2Ypx96SxQX2yyRqecYwaZDV1z4TE2aG2Cy1yDrcoy/Jk/SonlhJ3jwaKNk41KIwMdxQcvTp1+MkEH34p6cSZxsS6EUht+cb0BK0SPqVf0o/8okdS5mCj1zUEvSzCB5j6s7g802MoruTzhY+wFLcIzDC/emiZd/M2OaKn6fEwA806iMjG1BtYgRl0fIPqaZGUWTzjYiLWCx0kYpU0W8IA1SEE0qZwIzLwSxOksgIBz6YqeKGa6m8tE/U7VcwW9gJdccruyHfGAP3qZpZYTpaIxuy5Qc537Uh3pvEepatE1FSm+Cn/APDMASM53xRiRsow0eBncg4o9+oW5tmjuVWOVhtq+YmqnqM8EMyJHIJ8kEor7D21f8AH71JbrIV/d8l1Hp1k8OtcFpcA2qR6nMzMNWjHA7Uxr1FlVwhjwAXVxjA9cntVLc9TEMbJLI1vLIMLFAQ/wAJ7FiDjb0NZqW4jtJWaN2Yg5VnOT7VzZ+pSk8Qidiv0qMVusl/37nonU7+2tmMkvlozqGXU+SR9ADVe/WopAzLP5eANACZ1H0x/ua8/HVWkmZ5ZWw75YajufX6+9W5uVYgxt8O2Gqey3UT7lVdWlhxjk0zPLMZJ/MLFxj5gSp5wN/49aEN0ACdWXzyKpRNPcE+Q/lhs5bO5P8AeaFlmYPoj5TOSxx68+9Q2VSk+S+FkYrgsbnqkFuAXky5G6DfFY7xOlx1W8kvniY9NjiAYJzJg7rtuOd/bNXaeHeoXkJvGaNcjUQSQT7cbZorp1ncwPLaTppiAJ3GxbYHB/SnUQ9qak0Kus92DiY20Tov9MX/AElbYy4K6kOlgd9m9fY70dP/ANOW2YoekLd3DDUIY0Y5x644G45q36japKUtrjVLG8gXykQff6VFc9Oj6fdiSy82DzVOTr1g8DBLZP6V0W4blhvBDGN2x5islf0Xpj3cyzWdjHYTw3aNlQQODlVB3/XjfvvW0i8RxxxFLsMdRAyARp9qEs1lTpzSRljLwXfnPrsMVTXVtsVLEkYJzxUepkpywirTRcI89Ta2V9HLJECCQd8g5NWk7ANmFYiijJUtkj2NeZWtzLazn+ptjY9q1ENy13bFzII5l30jYHbfB/kfrSIUtdB1k4t8s1A6iutUlEiIwxgHgjuPtQjhDK4hundeeDms/bdVjVW83LEEbk4qsn60/wCYyGH4kJzscH3q6q2+rlco51+n013D4ZsNFwYgsbuyP3081FL0/qLboGeJfSguldUnZgLW6WMSj4jJx9DV3edVn8swo8nwnDlV1Jj2ara/U4v7LBz7vSH/AGvd/AFJYXrIizQMDnIyRg0OLaP4leXSewztR6tIWjMk8TqvBLah9G9P2p89rCSrCRZbhyQCOFPf6Y3q1aqtrLksHPehtTwoPP6g1rYwTD/NCqB853yaVPmeON9KEPgYJDbUqbHM1ui+BU9tb2SjyirE0udcbGIqpHp8Oc/3mnXHiy06Yui0u3aZsHQ0YCrtv39fSrmPplnLdOJfxCudhr2U8dvXnaqzrnguyvTHPbubWYagZI1Dq6+4PfBqPU0V2T3x4ZfotTdTU65rKXQyV34jSeZ3IZixLMeMn2qButuSwSMgAbADc16D0Dwx0Hp7xh7Y3Vwp/wA6XJJP/rwK14itIlwREgA7KNvtU0tLWuqyWR1tslxhHhdta9b6vPixs52JwNRQhV/U8Vf/APxv1w2yyNc2rSnmLU2R+uMV6z51omMSxOO/xZI/aufi7RJQpmU43wdsA0VVFdImXbOXMpHk1p/h31on4ltdQIxmbP77VbW3g29hnC31zaqgGXSIsx425AFeiXNyYYgIipJO2fT1oUJqJMh1E7nHejsXgG/9THDwnbqrrLPIyuvwKTgjfY4Hej7DodrZWhhkQjUDrJGrOfr9KvrywjnZNcjH0x/fFdlsIZASAy4BGzn0xQ9teDatfkDNmkqKqbRadLAjYiqy+6UbmQLHMdQOQRuON9q0IgJXy4gAukAHGcYpRWirGWZhqwOOTQdaawFWtM8t8TxQdNs57m88wxqCcRD4m9P5596z/hXqll1i8aGBbrzwMgzgFcemx2/3r1vrfhlOsrJGziONl0tn/UO+PeqDo/gKay6vItrojtdKnzHYEnbgAY7/AO1L9p+CiN8MZbLnw/0Blt0lkIOT8vbH9mour+HIJZTM0RLH4fhyucnGdueRWut4Vt41Q4VUGMZ2xUrvD8rMn0FbVSxjAl3vOcmF6b0iB7i4cwqJG+clc5I5x6UVB0tRMEFm2AcKSMZA37bY3NavybYnVEiqPYd6Y4RSdP64rSgLc++TNXHSrDVKkljCXA1BtO7bbYPrtXl/UOmdRS5xNYXCSyHKoUY6ifT1r2+RrV1WYSw7ckEb0KvULJZJQkkchbc6cEn9q37eewuVqT6ni0FzLagyeVNp5DcDt7Y9ftRvTfEMqSuJC6xk5YZ++P1r16frlpGpEsOqIrxlSD7YNU083h6ScueiW4cEHU0ceT6YxmsPSKXWJpa+UOFNGMHWWlvBER87ACQnb2+lPtPFd/FffhLW3FyNwVJJA9T7CtZd9S6c6amsVYKpCDy+PX2FV0fVrC0c/hLCOKNwdaxoFz+oG/1p0NDHH1EWeqS/zBLi5DtpiUADdwd8t3NKnJ1i2ByYniBHC4x9zSrrQzGKionz1snZNylZyx7dduCwkV9TehXbOef7NFSdblkKpN8H/iirgn35rIiXQVw5IxnnvT/xQB4BJoumHgXHV3eTVv1Uo+qIHSMAg4BohutHygyqMjHzNv8Atjesgt5/p232O1FxSFiGANYdUO42GouzhGl/NtSmSVGbgnSRilJ1h3VUKKFxuAoOaoRrxzv2FELE+MhSe5GOKztrQ5TvZcJ1Qqvl6iqluQo2+uTREPWREcFmkYjAYx//ALVEinGXJHsaJhiVtIGPi49xWJKsbCV+S3Xrjuf6ihRyCAK7+dMj4RS6kbBvhx+uTVeLUjYcezbUhatjIzz9aU/a8D/z33LFuvzdolXIyCG4FRjrlwWJVZMcnBH84oN7V8hh23qCSKUEnc6jk0c1+D2y59w6TqjMGMg1nPc4NRfmUedKQ75xkyEMT24qnvpmjXDHGO4xv96qhfESfCwzgYLe3pR31mfaufc2Y6vcLDpCqMd9R39jvXPzeZXUlwsenBUDJ+5/5qht7p5oiS5ON9uR96iluR2TBz3IH71j3Kxi093ll63WLhzlHGcYOTyPfFQHqt075MupuRliPtVRGJCynk+mRtVlDbyHOVGB/wBoo+7BdgfhrX1bOP1CQfGI42DcLo3+tRzdTJR00IoJ7ZH9miWtlwcg/XNVd5EqsQARn2pkLIt9BFtE4rqPTqDppGpCUOQCo+/rUE187DUdOQOQP22qAxjgUx4xgnWQRxpp6nEklVNrqdknyoRy5UDCjJxufSmmUGFkbAQDgsO313qNjpA7nPJ5oVmw59qYprsIdU88hMk6EadXHcn7Uqr5Wy9KtqfAuVUsgCXyBshSaet7rkUElQTjcjb3oDdtyc09RS8Z6lWccIM/FNqyCRvtjFWFt1URqNalj3qmUVIOea84JmVY4vKNRbdbsnljEoaEAjfGfrWlFv8AiVDWsiyL2IYcfSvNR2OT+lGW/UL63/ybyZQDjAkJH7GkWabP1ZXVr9vFiybme0nhCF1wG4JHNTwhlVfXes5ZeL7tVEd6BNGBsTtitV0fqnS72zBZwG3JDbEZGP5qSyFkPsjpUW0XfVjWZiw2rolk2K6ce9WLJaqVMGlw6g5znFDPCjsSowPak7/KKfa8AhvzEumVVJ9qgE7SuNOB9RxRFzZiTck5HFCiJLaQeaQC50pnua0pJow4OLy+hkvEN4RPMpBwrEZDH+Kq5lWCOOSRVYscDS1R9XvklF1fiXEJdlUDBBIPFU83VpZltPPQJESdTAYxuKVKE8lULaknw8o1nTrpPw8gEbK2Pm1nehHu5GlP9BmxwAaEtruO3kRPOBSSEzLqOdsZFaHptna300dw2DBKuRpPI07VNfmt8lWmUbo5QFY3UwKFYEU8HOSf5rf9GtmurFJSclgc+lZNo7SAswKogc6cnitR0vr3Trbo8bq6nJPG/wDfFY09s7J4QdXXXVXufAf+Xho9W+AcFjsBWS8QX9lDdGG0Z5G8wAux2Awc/fFR+IfFN5fL5Vu/kw5yVVcZ+tZNmOSSd/Wu3p9O18pM+X1mtjJuFa/2WJ6rKT8i1z8fK53079sVWZ3qRDirNsfBzPcn5LESOzxxlgCZQh2496gvWMd3NGeY5GT64JGahZs5J5PNRljjGaO3AHNscZGpU0DNKiDcwVUp4QV1QKeAK8achoWnhfeugU7TRFtnAtdCb04bV3tRRnJwCniNcDYUlFPXY0cGXIsul37WjplnAU9jWqg8RWRCh2YH1rDgina8DFTW6aE3yWUeoW0rajbt4hsckMzY9hmqjxB1i1uoIfw4fXFJqyy4GMVnWc42oS9mMNrNKdwiEn9qWtJCHyHP1K234eTP289mzCSWVQC5cIexPajvzXpOyTTYU5HArN9AtxdTlpCFSFGZmztwSP4NXkHhu06heQw28iiSUk88YUsfsDXLnBOXU+ohPaksA03VOlx+csUzSCS2kjXKY0FlwPtUVv4pu7ezht7b+nFGoRTnJ2FV/UPD9/aJeXHkM1paOFklzsuWwv8AtVaNlC9h/NHZGSwz3uSi8rguJOu3UmRrySckkVrfC9283Q01vqKyOOP/ACz/ABXng9q2ngyU/lUq5PwzH+BVWlhGM+Ec71OUpUZb7lzM+o7n7UK435qeUg70O7eldJHzi5G1KgzUOqpIzRPNEsm21Qjc1I5pqrvRAh6jbmlXVB9qVeBkhHNdpoNdzQNMeKfmmA06iYZ2ug9qZmu1pAwSA4pw4qIU7O1Ey0P107WKgzSB5oHsEpeguqSAdPuSwyvlNkeu1T9qD6lvY3APeNv4rM/qx9C/Mj+5U9f8iOyt7ezRI4Xdt1/16cqf5oHoFxN0/qMF3E5jeMnD5G2pSDz7EiqQzyGJI2c6Y86R6Z5pzXcrIELYUAD9q4mMcH2D6noV74itD4F6t025kRrq8MbQjAYkqy+nGymvPQaiDEnkk+9PUmhFYAx+/etX4PlAtLmPuJA3PqBWS3zxV54UkYX7xnh48/tVFDxNEmtjuokal2qJmpz81ERmuifOxRzVvUsbUOQc1LCDXjTXBOz5p6HaoiKmzha0hUkdxmlTMmlRM4G10UqVBGmdHNPpUqJli713vSpVpAO108UqVEyNNcpUqAULtQ16AbWbP/1t/FKlWJdBtX3R523FMpUq47Prxy1KgpUqB4eatfDu3U4sf9rUqVMr+6J9R/Rl+xqn5qM8UqVdNnzSIzzUyHC7UqVA12JBvzTz8gpUq2hUhtKlSog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6" name="AutoShape 4" descr="data:image/jpeg;base64,/9j/4AAQSkZJRgABAQAAAQABAAD/2wCEAAkGBhMSERUSExQVFRUWFxgVFhgUFxQUFRQYFxUVFBQUFRQXHCYeFxkjGRUUHy8gIycpLCwsFR4xNTAqNSYrLCkBCQoKDgwOGg8PGiokHyQsLCksLCwpKSwsKSwpLCwpLCwpLCwsLCwsLCwsLCwpKSosKSkpKSwpKSwpLCksKSksLP/AABEIALgBEgMBIgACEQEDEQH/xAAcAAACAwEBAQEAAAAAAAAAAAAEBQIDBgAHAQj/xAA9EAABAwIEBAQEBAUCBgMAAAABAAIRAyEEEjFBBSJRYQYTcYEykaGxQlLB8AcUI9HhFWIWJDOCsvFjcqL/xAAaAQADAQEBAQAAAAAAAAAAAAACAwQBAAUG/8QALhEAAgIBAwMDAgUFAQAAAAAAAAECEQMSITEEE0EUIlEyYYGh0eHwQkNicbEV/9oADAMBAAIRAxEAPwDxGF11ZVpZVB1Qkkm5NyTqT1Wp3wcfGtXEKyjTLtFM4J3RdqijChWYdkuuHOFyQ3WwJ6H1VzeHukTYHcgwFIYJ7bEZcwsXC0TMi2siLd12pHWUU3EXFtpHpcCOot6FGNY1zdWtyujPfNtBLRMgAG40juvjGQScsEEnkLgCIjKASOU9ZkgwpZnAzAGWSMoAvADbaHTQayZXI5sjh6LTeCTazRpFyXA2NgdPVGve1oADgREnLG87RY7RfTVD03vaA4fgMgdHWl1vwyRqpVarQAw2OrvhdfUwRoCYtt7XenXAL3IPbLjmDrwQ7eAcpgGx6baBWYrDktu2MpDYAMNETY7EmTHcqxr5a8vJJJBFpLjJJJcSSLOJ72UeI8QBOUTAkCwbADpBJGpynWJv0RR23YLdvYVPaqnK8k/v6KLWCbiewMfVIa3GlSP4GP6gQOVMODDnTMK96An9Jq6+Ik7e1tBCBxtflhVYnEZTKHfjJBXoyn4JVET1NSUdw/BNfqUFWpzJUG1C3QqFSp7lDVrYvx9EMMBDSuLiSN/3oousVjnvfgJKkQcuDVIgzB2t6L6l1bCInv8Av/Cc4Lh5q0atQAPyMBqOc7/okvAzQSA4uAAAE6FKGmPl/eR8pTsVqbqDi93NApsY1mYtFNpcx+dpa0NL5bfM6CTtJFHMUNpc0bGImDMxEkaaqb6bRvMg6DQzA11H9wjamDmu3y8sOILGgtExEAiSGmQbE/dfKlHLna9oBD8rgCAWkPdmAERAFtYE7pseAWxb5ZIkfv2V2H4e91wuqsiDIjYTJAlwg95aTbqE34fxIAQm4scZv3MCcmlsCUMS9tnKNTio6I3idRrmk7pAwCbpmRyg9KYMEpbssa905gFXWqEmTqtFw9rMugS3jVJsy2yHJhahdmxyJyqhauXLlEPL8aeZUKysCSo+SV0YNKqMtBnDdSUypn39UtwFM3/WyYUHGxsB1OwMjTXqp8mOTd0ZqQTh6eYx1t+7hdjsS0MhziYEMi8S6S15JkDKSbDU+qh5pmJ3BvsYk3iytq5ajb5RMEjlkiSwwdRqeXtPRBGDT3R2pFHDsQ6HSIabEmQA4tJbYam03Gy+ggOmLGSOjb2BmZ/wupUm5LOH4nFpGkCBzGJ10HRVjD/7hbWDrpYRM3VC0VumbZY/RkMHYiJdLiOYz1FtIjS9x8zXODbME/ivGo2GmuyOwjQQGExeXkAEuAIt3AEugjUL5W4CPMd5Li9gcA12XLI2sRO24Gmg0GPT4Cir2QfTokFtP0aCIykEEgtJjlMzJ2KXYzhv9TmEa2IMi8AzEEEyZBgprx/A1sM7y6uRz3jzHFvluaCblrXMEA3uBHxBCfzPnPaGzIYBDiIkZiA28AZSIFvTcuzSvHsJUae4FUw7QBJHLoCPf77KtnDmumCOUEn0H7CJqsBPW9pkWvaPcfJQOD1JJk39TP8A7USl9wwN3DWBTpYINNjdXvwVolQw+CINyuWRrdSOo+VuHuduqm8JcBvCagpnwPFkPyFvm0nc1SkXFjamRrnAkgi7RJCFdRkvk3SjH4jBOaJKALytJi8hs4lrTN2jMRYwIkTeB7rPuaI3zT7AQZn3hV4ZynG2ZwfagaHww5haCW5ToJtJiDI9lJ+CebwrMBmzEtva9gYFr9trrRuptBiZFrgGD1sddx7IM2VwdHIy4wjuin/KkASDBv67W+q0ZYN/svlfLlmJ0kke0AdJsgj1L+DaM22heNZiLb7D7IzEcPDXNDXPIcADDQHAxFRkZrkOOWd0yoUKhl7aReGuAJAL6bZ5g1zm8osbyUfi8VTzOc+m+nUzDLlLSGtLL0mtyhoBLswOgFlQpN70Y0xDRcKJc0tDXw5okEulwDcjpIDcsG4EzPqruHMPw3AcS0STlDiHcsD5TPzm11es4kOLZDb6WaTYzGh3UsBSomJN7yI+H8sdWxc6eqKOWtqMcWC8U4axkZajXG4OXnJ0J0ENHY3sfdfGVxgEDbNEgaie8J8/C5i4knKSSC6YcSBp7R8vkNxRpJGYgkANBDgdIa32AanXpWoXd7CuvVtCAhNXcPHVQPDR1U088ZjYqj7gXkNVOOqSYV7cIRoVVVwDiZTn1MHDSLUPdYCvqK/05y5J7sBo2/0h0wRB7oilwUlaephSTmIuisPgM2y+hXTxR4b6iRmGcC22RWC4DkOYuhsx0MwSDEaWEnaQtIcAR+FSOAeRGX9/3RPDAD1EjLv4cZdlIIeQ4ggmQHSGEm5bYHZR/wCHAZJcQ6S6SLRLYhsEzc7xZaVvCyJ/f2RWH4U9wJywN5+/76IHhxpbhRzZJOo7mKq+HXAnbpYREaxNiY+quwXhN7zYH99u39lv8JgabLTLjG9h0uNPVQxecEFoDRoY1tYqdwg3UVZatUVeWVf9FnCvDdLDgOqZXkfmEjSBZWVMI5tZvkgNfo0OFmuy/wDVzNkWuZgwUXRMmfxXuJsTb330TH+TApgmHOAIDWuOamAcxI2aHTp9EL6WP9R3r2tsRg6/Cql2unmuZd8LnEGTPYC/og8RwOpTJBa4EAETYiYMx3F/db57aYiRLhEkQGjQwRF4M9rhVVsO03Dfxa3AuJgD0IT1gx1VEsusm3bPPamBefwRGsZrz66KptBwNwf1XoGNw7Ra1wCb79/RCDBsd2tuY91z6PFLwD6yRinT3gHreDsNlbw9rpDj8OYBwzRmGpbAvBA1AK1lTgomduo073CYeH/DoqPLZLWmXANIHOwZmB0/CCSQD6pE+hxRWobDq3J0YfE4e5LWwJcYGYwJsJOsdfmj/DhdTryLVC17KYEGXOYWg5iQ1sGHSbWXpuD4VSqupsrMDnMEOLJkjMTleRYi2UtIzcyVcP8AC1MYhxdRcZzvo03ZQJbmhj3RpMwR+TupfTYt9ihZpbHlPiDCZQ3IKmRw1eGjM4E5i3KTy2ss95Dh17+69K8fcIpCu97C0EkHK3NGYyHtY2IgOBMzEOssszhryM8AtlrSQY5nAnKZvNjeIkLI9OlshyzUJMG1wcNf3t9k/bjCQBJIEhov1JkA6XU8LwZxtkkCTG+m5jQd0xHAsonNfLyxoDN8xI9dNDC2XQOYv1UQU8rCc2sSAdJJOV20nKCApNEgNvDiAOUAyRdoJ25j8gbWRVXgTjO5O5taBA20I1RrOCGnUEhz6YlzWvIeJ+EZ2BwkGwMRa6X/AObKLNXVRfkFw2GqVZpGoafl0wKrWnIx1Nj28zWstUcGlxOYHSeyCxFJr31D8LRygNaBbLlY83gkw4xOsrT8K8MOdUJqeXS8yl/RzsL2zTLSC3JEWBuZsSLmVS3w2GUwaxEFxqf02872ioGFodpFiQDa56Qi9PNbJh95Gbr8OqAlzDDYLC6CwHluIIm+U690rc+plycuUOe6crc4zw1xLgJDbaafO+prZ3McCZaH55MNI0sAYk3+YERZJ8TSGa7GxoSyac2bBIvAkE2F83sul02Q1dRE7hPD31GE0w55adLgiLm4MdL9vmqxzYq5dptedtJ3XpngCvTp16lPKGse45W3cBe4D/xAWEmDpZJP4ieHPLxBewWdcR3SXDK5dtoZcNOtMx1dpOiHFJ3VFPpOCjBQekyoDvRZSGOVTS/RFZiuLyh9PkXgLuRPolcvnmrkv0+T4N7kT2N/DhcRpZd/pkXbYphTpOIjad919rcouYjU6kD0X0ryVyzwI4pTdRQHhsOZ5hm+SI8i8uhgA0Pp0VFfjrGkMa2TUkMeOYEiYEbXnVDM4TUrNzVS5sxy/lI3B6Kd5ZSftLY9NDGryv8ABF1TGsnLTbmJm8GJGxUWYKrUkOOUbAbfvomuEotYIEWuk/FPF2Fp8odnqdKcuHoXNmT2En0QSajvNhxyTl7cMa/nyNcFwprAOm5N95RGI4czNEnpp2JmbLynifjvGZgGPydMuUu7dcvpr3KKw3BeL4qmKpqVSNQH1C02/EGHQJPqHftRr6Rf3JHpmH4GHOGWJbcEW31RTsExxMsDZ5pHyi+8wvLx444ng3ZKzQSNPNZBjs4QT6phw/8Ai4wn+vQc3qaTpj/tdB+q71Fvcz0jS9u5tnUWEGWwSJkATEgDvqO2qXvwzLA5h0Btrc2+SvwHjLB4qG06rc5jlfLHE7gA6m+yPfw5oMhom/3Kox5UyPLicXTRncVgGkwDO50+chVv4S3MAZAiRMXkCSI2tZPjw9okkaDfe4EC1uqm7CUw65uJEtMxa0df7FPWYT22ZhzabbB07XRuD4c4uAaCQQZLTAIiCS4fC3USUfT4D5hJloDGk3GsaA3He6O4bw4+W1hnOQ5nxGBTiWt6XJJm6zJnSWwzHht2zquEL6zHRA/ph+rg4iGuMxFiNUczgcVzWL+UEtykAiDoztvJncJnQwhaQ3LIywToJHbvAv2RJo6a2MmN7Rfr/heZLM+EepDF8nm/HfCzX0oEB9PMM2WGuku5Mo3BI5j2iwKyFTwzUAHLlIEHLBmZMgGNwvYK/hsFzjnIzZjBiGktgQN4MntJWY4zw2pRAGcuJdPKAJZF3T+EmNFbhyRltZNljOG5jMPw9wuTBvMfCRrIj1FvRFxyy7MQLAm0ExBPy0nZNaGBdlnLJJkmB8O8DbQmUYOBurkNBaCN7c3XN10+pVrmlyR8sz1KppOx3Fh69rbo2i2bsAMCI3EtiYF+8oniuCo4YRiKzKcd8z3Ra1Mcx0EaCyzVXx5RZahh87tA+uba6ik3r3cdUnJ1eOK5tjsfSTm7ql9zbimynRAFRskgEQ8BrjBLGucRBBsRvfuknEeMYYANdWpktBAaHB2W95Og9j7JO3g/EeKQ+s7JSHwgjIxoj8FMbRuguL/wxxFOPLioPUMPyJ/VQ97LzFfqWdrp06k/0DBxzDOcRnaAN7RsNQmLcK1zZpQ+L5hkdYxY/lMykHC/C1G1Ov51KubAPGVjtYyuAMnT6rW4DgBw7TklxIHxZXiRoRy+t1Thy5ZfVQnqIYYfTaf5C/D0T5ktaZ1JJzOJGvvOwutRxPCtxeEzgS5mvtqkhruDg6ozMB05T7EBNvCPEctR1IjlfpP6pnUxbjqXKA6TKtWh+TC1uEtkwLKo8HatlxThvl13MGhNvfRBYnghy5p9eyoxzjOKZPmUsc3EzT+Ds3Vf+hU1oBwnbMoYjhZboQjqPwK7kvkQnw8zr9Fydf6c5cs0x+Du7L5N3UYG0+R1RrrgSDnaTePVA1uDuexrn187weVzW5Hxo5lTrbcawmVSS4zGVxtMbmRbQG6s8u2WLTa3QQvN0rlnoPqJ8R2INwjWsa1rBYSYHMAN3esqT6EnKZHW5+wVtPCvBLQIkSRI0330RAwhA+FxsLAde4ss1KImpT3YGzDxbX6SO5Qj/D2Gmo51ETVkTBkiAC0PnkEbCFoG4Yj8IdPrIt0Fge0qL8A4ujlIkE5ZED8QE6f4S3OMuRqhOK2EuA4LQogClRpt6Q0Tf/cb/VMqTb95IIVtHh7tyBpBv9tV8e1jXxmn0Anbeb7rdUeEBplzIo4hw2lWZkrMDmH82o7tOo01CwHiP+ETwc+FcHtInI4gOE3ADtHfRensBAzFoIGw5rbE/fsrapJiDGkAC/19fokSplMG4n5ox3Dn0nFj2OY4ahwIP1T7hX8RcZhwGuIqtboKgJIA2zgg/de38XwTKjQx7A8by1rxA2M6LIcV/hbhaoJpZ6LjeBzU+ujrj0lL0NK4so7ib0yQn4b/ABRoVop4in5Un4gczbxruB81qsIzD1LsqMd08twdPrey8v454AxOHnlL2a5mAkHv2WddTh1gW+9wQL3t6olnyQ2Zj6bDk3Wx+icJgh5bqZPxdYtF7H5Jjh8J5YaY5habDWT1j8RXifhT+ItfCtLHgV2fhDyZaR0duOxTniHjjE4ptKnkFPPJim6Wuadnk3BAGb3G4XLJ3ZUgo9N21b4R6fX8S0WPLHEj/dy5bdwUwo12uaHAggiQQZBXjeIw5cC2Tp8/kmPgnxyzCUqtHFksDXEsmXmSedoAE5ZuP8os2BY42biyPI6R6ZiCJD4kgwLkfv8AwlvH3OizmsbHNmLRIG8m4iDpfVeT+Kv4qYivUc3Du8qiLNIEPd3cdR6BZCtiatV3M97yfzFzj90iE6doZLEmvcz1Cr47wdIAGs+oRId5dORvYOcQDZZTjf8AEN75bhmmi02LpBqEdARZntfuqPD/APD3EYq4AY38z5j2gXK2+C/hLh6f/Ve6q7tyM+Qv9U7Vkls2Ifax7xR5XgeGVcTUDabXVKjukknqST9yvTPCP8NxRLalfI6psLOYzpOzj9PVbHhXh+jQB8poYAfwgDMZsXO1PujqGFg2daZiZnr6LYxjEVOcp7AdVhEW7ctt+p1/9Kqlex+v2TDEOAblI5s0DcddrRCFdJ3CfCVokyRSYLVFrgG/7K+GvaC2bIqmGxckH6Qqc4mAZ76FNTsQ015AXUmv/CdJKHZQY0y3VPaDWyRmLZEC2vr2Q2JwoGkZp6WiJmUSyeDNDXuQHxhgq0W1Gjnp2d1PQ/vqhKNUPp6Dv6ptgWOzRYZgWmdIP6rPuwNWjXyuPK8wCbCesoMctEtBdlj3sSmuSD8ODIAEod+CvzS2Pknz8MW6s79PRfKzgWG0Ovruq1kPN0CcYRv51yKFJn+35r4j1AV9iFLxPQIgkkHUGYJtrGth2V1DxMwFw8xpaYHbXoR0XmdLEncoluIJi/z/AGUGiLLdH3PVaHGaZ0c0nQkkC3SxTLDYuSYcMok8pEkd40AELxplUi5ATTCY8Amz2yOgj5gpcsEWatUT1s4wuhskWmNHAAwCSCSNR6q11Qus1zxaLgEGbRprJ+i8sb4iLXANedYMObt/3p7S48/Uy6L/ABMPb8x6bJD6b4Y1ZZeUbivVjlMkGLiPffU+iBx2BNSwJ3yzENJG416XlKP+JC0AFjo7D7QFOj4lpk3Dge4626oI4Zx3R05qW0gvC4V7KnO+LxDQ5ubWRrppsnb3ZQBIzW6TB7SLaBKaXGGP0cL2jTT0RTa0Ouxua3XYd0vJGUnubicYLYYClN4uf3uudQ223i372QR4iWiHN17fvZfBxe0ZfWOkx9kntzKO5j8hgbqBr+m6zXjbwXSxOHcW02try3K4AZjeCDGoublMa3GnEw1paItcf2ReCxFNxzFxzbzN97RaLrnjklbNhlg3SMB4u/h2P6DcNkpFrXcpm5JZrUEnUm50kpRhMAMMcjmOc6n+KJlrpaSzLMjMcv8A6XreIw1OoWkve0NMw1zmT6xcjsquJ8EpV6L6JI5hEkyRBlpB2IJlbjkoNOtxk7lGrPPK1ESs7i/DP87WPluaymyfMeQS0O/ETlM2sNNfdbfHfw1aGwKlR43BqP6REZtN+qM4T4aGHb5dFr4iCTYEXsGnaDv0VU5RyRolx3jlZieI/wANGU6mGy1C6lUytqPAdYiS5xB0zN072Xo/BPC2Dw7f6VBrnfmP9R+kiSZg+kKQ4Lmp+XZoHwzMxI26iB8kw4fg3UwRaCepMj1OilcYpbFGqUmESYnQ6AEG3T6Id2IzPADZkfYx+oVtd2c2zDr+XqrqLrWjruf3ZDwC1bqwLG41jIZqZkwdPXuoYeo4uBNp1i4tsPdFOwzag+G4m+hvY6KRwcNywTI2N/boLIlKKVeQHCblfgCqXdMW1LjyjpedbIc5Rm3A116gAXRmJdDobqBHy1+LXc+yCrVyX5SWkG4EAnqCTN9NBa6bDdE+RJMlToF12mNdRmjpMHtCGxDwDGpOmW09D6IlmIcyBBcTfKI0nWW66j5FVP4k1riDTA3EidfsbfVMWq+BUoxrmik1XuIkNAGkzP8AZWNxRDhEdXSRcaHbpKjjMZTIlrTbUAfEAJkEaQVVUxoy6W6T+vzTKbXAtvS/qCBiWkSHNDYvYi7ZAA66glD4gUXMz5TUDSAXEgCdQMziJudukKt3EGkRksNJEiNdNtrqP81UJZSptAY+c7m5QWCHZT0EEzJ6QlZYNK0V9NlTlpZc6uK3O2YnKRuHDUR0gDTqqsTRAHMCLhsW11jva6R4ZlfDV8lStTq03GHfFma62VwJaAenoVoRG23qUeOVoV1GPTN/cF/kKf5QuRgxzhbMLd1ybcie0eLGjYHN7TP0KKo0pEAXiVWMSXAAZgD1ATLBgWt0Gutwr1FeBrkyilheaNT9PZEVGmIETMTGkognmMdV8cwDpqscTNQtfRcBGup03JmUdj6pzMa258tu5iXFzj6ahEUqYdoJMfmIVbhlINwbCQQJgdELicmcaUMceX2tu3sjMDRzZ4J1As5vp0VH8wXcoLrnsSL/AOE84ZShvbPFwJs2VlUtjX9xzwzhAYaZk7/EKZ/ERsJ3TyriJqgAuiXCx7ltxH0Q1Au8thyiLdjdxNj7ISniZqyM1iZ0cdTp7lQtObbHKaiqG3FsaGvDZGo1cwWvs4aIIY+Q42Ij/wCJ25G1ot6pPx3GZq3xvBBHxNaYjsEM2rDIzN21pz1Ovuihg9qMlm3ZpaeOhzeR5hjdKYdr/wDV6Bo8fLa7GhroJdM4fFaX0LSWlY7iHEmtcQfKJyt1Y8Cw7FI+F4w/zFM52gZrxWrUmx0zzLddknLBR2RTh33Z6rxHxPSZWDZaBlaefz6Z5pOnlEaRv9kHX8Qtc3K11OQR8NakSBPR9ILLYrilQVrVHj4AAMS+qDy/mOov90XTL30y51Z1vwHm0MCDGt+qzHi+RmRqthnX4mXZQCbDVpon/wASE74RXsJLrDUgGe0hxWSp0obmnX0n5BaXB0cuEEhty4wMrmmwg5Ro7un5YJRojxtym2M8aHFwbfsYeY/7hICoFNzQRnIv0d94Wd4kWNr5ctISAS6KrZkDXK5Xt4gGwGuZExIxFdkWmLiEtY2ooKVamNv55wF3Ahp1zRtvKDocXGblaJN7Ob8ozIFnFC5mbObuOlXOTY9RJCUs4kZF3OjYik7S5+Iaapsce3At88mvZjrixEX6z7zb5ouhxAuJOcnSAdBe+hSrC5nCTmIySJaykNRp5Zhy7g9Rwz+gGm9tT7pTgqYSTT5Gb8SyXZ3zOl8pjp6KDa9KAIZ0JkE6RNuyR8Yr8z+ke+1rd1nm4mx1FxuTv3ToYLQuTo9CbiogNAjs2wHT99V8xb87iS63TLPYkGV5qeJvafjPzA6dQqaHierf+o+LiLFF6WnswXOTVM9EdhWmT0iNRPVRGGaLw4joCPpdYql4nrR8YN97FfK/iqqD8VhtZ31R9mfyL0r4N0KbNwZnrPS9kPiiCA1sSD8LpAMaNJ0jNBPosP8A8bVScsNv2d/dfa3HazhckdYJH6oew3s2HFuDTSNxxUCpSLhzFvK8uc5rXRYua1syJtMIXhuLFRn+5sA3mbQDoNuo2S3wjxjmg9Ie518rBoGjqSUTx7DVabiWmqSNHkNII1BECYUKj2p6Wenkj3sdrkbw38o+QX1YE+I8SLZvoFyt0P5PM0P4Eji0Aaq3B85iLSELiWkxPwj6orBODVeA9hqGNaPmlmKrSYAsrmVC707+qEx78qBhJDDB1Wgex/RQxL87W5W73g9Elw+KLjA9/mtBgMLOWPUpb9w6KUd2UcPpEFtjqd1ocK8wAPzPN9oAH6oPyGsiBdXYV0N73+p/wta8IW3e5paeIhrWmIAG52BP6pPTrMa88pPbMQdUfh6gMG2kW9AEBTpw4k3SoqrBb8gdRrQ4ncnck/VTxGK8thd+qjiDcGRqkePxGZp6JknSOhDXIV1sdme83uEPhKXMHbTuJGnRQp3LiiqR+EEqNQ1O2ek3SpD+hH9MwwyTtAEEC61mCwhGHqdMoH+27tPpqsZh3QWiwEHVeicPZ/yjgTsz7ko8m1AX7WVUcLNIDqb8v0n3TvHUQ2iwAAelt7qGEEU2i9zP1CK4qBDARKlnNuSQOONRbMPxwAVyRINr7+/uq3MdUp2IcZquvYwymDp2uvvHXg1iR9fUqzg8OaSdBTru7fCGSPcq17QTEJ3NgWFpl1MgQcvOYABF2i56X0SSsMpFtjr6fda/AUWjD1jA/C0e5E/ZZnEYWX+gTE7bQN0kzS+H48hxysBAF2uMnU6dbI/g7P8AqG+wnN3GyX8CAbQcDubdbD/KZcKpjK49x90ia5NjLgT8ZqGXfF7mRqkEWiRqFoMXSF/dKqWFG57qrHshTkIMXbpr67pfh9Tr+yn+NwYJ1H7lA0+HQdk6twVNUQo0jGjvp9UFi6h/9hPm4KG6/VKKuAM67rmglJMV03kG+3qPn2TwtOQG10HTwJk679Ezcx2QTshjGjZSTI8A4h5VdpNwdtifwz7r0TF4fz6ILy6pWp/E2mcoaHXAJ3heXVKBmR6r0nwhxMZGjRpB8xx3JtqoOsx0taL+jnftEz+E3PLV/wDwfquWqqcFEmPMInqVy87V/K/c9Hb+P9jyvEkQhGHfZWv5j2Q1arFl9C2fOpB+Eq6/vqgOKuBIAUsHUBlTqMl3sg5GcFHD8NotZw1oAuUqwdDKE04ew6oqpCpTsvqi/so0nL7WN/ZQoiVoDdmh4cwQSbafp/ZVY5sGew/8VKm+Ag/EWLyj2/QKZfUM5VCXG48WAv8AElmX+n8lU5+h9SrHVAGQibspjHShSHxmUqNQkhC4h3Mp4b1U6Y40FKXPaB0XpQqRRc3Lo5g+QWA4VhdHHVal+LMO5tXN+m6bPHdEssvg0xrhrWyDoPuvvG8a1oaSDofVJ/59xexsg/ApeIsUbD1H1Uqxe5WM7ntMvxXGAvJEozw9jG+UQdfJqiDuX1B+n2SbiToPW6O4XWytNtWAfUGVc4JxomWTTuN2VG/y1QHUvH2/wkNIAuKIrYmGEdXShsK63zXKFM3XcRxQeQwCBr/b+ybcJefJqkbBLBo0Dt9074HS/wCXxE6QAPnop8rqP4h4lbM4X6+iFY6D6omoy7vb7oCeb2VSE0RqCSbBA1rP0TSkzVBYxv8AUTUwKJkDLolVf4k8rtGUeiRY10ELbNgSoaoiofVDYfqisQiO8gxTrw1img5H/CDmA6kbJMSrcHWyvDuiXkipRobinokmeoU/EboH9PYbrlmm8TeRNrrl5Ppv8Uez34/P5GCxNYNCVPrSuxWIzFV0GL0JTt0jzIw0q2MeHU/mmDacGUPg6UXRepT0qRPKVsJoGQmWF0QWHbARTKtrLaEN7nyq6TCuw7bKmk3dXNMALKNb2C69UjdZ/wAQYwudEq3iPEDMDqk+LrZne6RN1sV4YeWRxNSI9P1Q2JxRAU8S+49Et4liUmcqRUkDuxFyjOGS5whJ/MWm8M0N4S8K1yo7LLRGzU4KwAKIrVvuhA66qr4iF6ek8i7Y44ZWmqD3Ct4niMzolAcNrc0/vRRq1pKXo91h6/AFizLkVh3n6BAuu5EMcmJAyZPGPsvtDRB4upcIqk6yGgrqI5pVzb2Wi4Y8fydSfxVBHsFjhiYT3CY7/lGt/wDkd/4j+6kzQuv9jsM6t/YEqtHP6gJY74yjXVNfVBPdzFPigNRZTNpQeK+MFENNghMR8SNIBMIxNQwEoxrUxqvkJfiijrY2PJ2HCtxLrKjDOVtS63wd5K26KdJioD7wrablhr2DBWItJXKiV9Q6EFrZkA1G4WkqqNFFs1hTJUVSdoNpDZF0aaroNhXhyqSIpMnmhXYW4lCgyjKFgtAexcCqcXiMrV9fUgJHxHHEmAgm9KGYoOTKK2JzPlVufJHqhw+6kw6e6kuz0aoliXJNj6qY4mokuMfdJyvYOCOw7MzoW54NQyMCyvAsLLpWyo2Cr6THS1EXWTt6UEygq5lyJL0LT1VdESGODqQq6lbVRGiFxDtlzMjuyVN8q9pVFFkK3PC1cHSe5U67kY0pcx8vR82WGyPtVyaYbFDyGt6OJ9ZA/sEirPR2GfytS5RsJOkFuf8AdBV6tyr6jtPdA1dStSOQUx1gh8QbqxjrIXEvutOXJJz0LXUqb18qLUFwV0XQrXFDOddWBy5HMg83V1Fypqr5hnLvJvKClyhK5bQIlDwAicK28rlyiTuRbL6Rk11lBz+i+rlWyRBFKAiG1QAuXIhbF/EceACJSB9cEyuXKHNJ3R6OGKSPjXqzzAB7LlyTY4GqvSqsZfC5clTe4cTVcGw4a2U0Dly5ezBVFHjZHcnZJ9TZcyFy5auQXwWtqWQT3S5cuXM6IUCovK5ciBKKHxI3MuXLEFIprFE4Yr6uQs3wW1X/AGQVRy5cuNiXMNkLWddcuXHLkoouupvcuXIUEwau6FKjUkLlyy9wvBKoUOyvBXLlkmdEI85fFy5dZ1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3798" name="Picture 6" descr="http://t2.gstatic.com/images?q=tbn:ANd9GcRz5VBxk2kV9kYx3Dcohfstjddi_e45zpBv-JxrAqIubD9wsdfV8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714488"/>
            <a:ext cx="7072362" cy="44891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Вец</a:t>
            </a:r>
            <a:r>
              <a:rPr lang="ru-RU" dirty="0" smtClean="0"/>
              <a:t>, </a:t>
            </a:r>
            <a:r>
              <a:rPr lang="ru-RU" dirty="0" err="1" smtClean="0"/>
              <a:t>вец</a:t>
            </a:r>
            <a:r>
              <a:rPr lang="ru-RU" dirty="0" smtClean="0"/>
              <a:t>, </a:t>
            </a:r>
            <a:r>
              <a:rPr lang="ru-RU" dirty="0" err="1" smtClean="0"/>
              <a:t>вец</a:t>
            </a:r>
            <a:r>
              <a:rPr lang="ru-RU" dirty="0" smtClean="0"/>
              <a:t> — выступал певец.</a:t>
            </a:r>
            <a:endParaRPr lang="ru-RU" dirty="0"/>
          </a:p>
        </p:txBody>
      </p:sp>
      <p:sp>
        <p:nvSpPr>
          <p:cNvPr id="32770" name="AutoShape 2" descr="data:image/jpeg;base64,/9j/4AAQSkZJRgABAQAAAQABAAD/2wCEAAkGBhQSERUUExQWFRQWFxgXGBcYFxgYGBgYGBcXFxkYGRcXHiYeGBojGhcVHy8gJCgpLCwsFR4xNTAqNScrLCkBCQoKDgwOGg8PGiwcHx8sLCwqKSkpKSwpKSksKSkpKSwsKSkpKSksKSksLCksKSkpLCwpKSwsLCkpKSwsLCwsKf/AABEIALYBFAMBIgACEQEDEQH/xAAcAAABBQEBAQAAAAAAAAAAAAAGAAMEBQcBAgj/xABBEAACAQMBBQUECQIFBAIDAAABAgMABBEhBQYSMUETUWFxgQciMpEUI0JSobHB0fBi8TNDcoLhFSQ0kkSyFjVj/8QAGgEAAgMBAQAAAAAAAAAAAAAAAQIAAwUEBv/EACcRAAICAQQCAgIDAQEAAAAAAAABAhEDBBIhMUFRImEycQUTQoEG/9oADAMBAAIRAxEAPwDNia8NThFMyV2Pg9hPoiXFVk1Wc5qtlFccvyMPV8jNKlSqGWKlSpVCCpUqVQgqVKlUIKpFpZtIcCo9XWxFx06/t0oN0Qvdm7NSJcn8f3oa2/c8cpxoBpV7f7Rwp9cUJyPkk99LFeQI8UqVdC5pwnKVXMO6F00InMTLAeUr4RDrjQtzGe6ptlDZQ4dnedwoITs+GISZPEjljllxjVcZoN0Motg8tsxBIBIHMgcvOnoNmOzIuOHjxws/urqcA8R0AyDrRUm/MwieCHgihkOWQRqAWwBnOMg6ChO84g2GJ07yfw8KVStjyx7VZd3e68McLP8ATYHkXA7JeLJzjiw2MHhOflpUnaOw5rqJZYLeALEiI5t2BLHGAzR54uLvOOtCfFT1revG3FG7I3epIPfzFNTK7PUlgyqWOBhihUnDggZ1XmB41Gom2HvPEJ+O8gS4VjqTkOD3gjn34POol3scyzMYOAqxZlAYaLxYAweR15d1C/YavopKVXe09nQLAjRsxkzwyq2Bg4B09cj0qkop2BqhUqVKiA6KKNgW2MZ50OWqZYUYbKTA8KqyvwPEt5SAPShjb2qn+cqv5ZdPxof2xqp/njVS7GBo0qRpV1FQTlqakauk02zV1Nnq5SI8tQJhU+WoU1cs+zK1KtEWlXTXKhkipUqVQgqVKlUIKlSpVCHuNdatrQhR/PPSqy3WpbzYFJLkDFtC74h/P5/aq6nJXyabpkqQRVY2NmygSkYAI4fF+YHl+1V4o53at1mt0DKSIhNpzBZh7px4ZpZukWYoqUgb2ltyabhWSR2RfgQsSq+AB0FR4QPtZx3DnRBsvcyaU5K4XOp/DFFCbgoQBgjHM9aolmiuDRx6Z9mexkcQ4Rpypm/JJ5g+VaU3s+jHLJ/nSq/ae4axrkMcn+fOkWeNlk9K6ozgiuVcbW2OYudVGK64yUlaMvLieN0zlTbDarxaKfdPMaaj9KhUqZqytOjQdi7sW9xbSTKJHx7nCGHErsB2enUgg5ycYOmtA17ZtG5V1KsCQQQQQe7BqbsPbL25cpqHQqRr5gjHJgdQaKN+DLNDC4l+kRKikSlOGReIZ7ORvtMuuD1FVfiy78o/YBUq6aWKtKCZs9daKrFvd5/3ob2dHqNOXzomg0GO6qJ9jpDszdf5/OdUu0ZdG9f+M1a3JGMc/wCedUW0RjPj/MUnkZFGaVJqVdRUX+a8tXK8savs9G5DcpqFOdalSU/BsGaVO0Rcrkgd5x1Apf65TdRVmXq8sYK5OimNcqRc2bocOpHmKYIpJRceGZ6afKOUqVKlCKlSpVCCroFcr0tQg9GMfzlXJDXeOvEjUA0NE0qVdxRAcrSfZnCfo8rlhw8QjVfMcTNnu+EetZ2kOa1/dCy4NmWpzrI08mMdOMIPT3Capz8QZ0aZXkRfWkYUADQeA76sLeHNV8QqfA2KyTf8Eh7YAVTbUtVbBPJdauJJtKrbw6HPKn4FMu3un4mOmi6A/rQdMutEu32DSONQQcd+apRaZ1zpr+Fd+H4rkzNRFzIIWugVMQ8HcedMvEc5roTs4njo9W7gcWnNcCrqe9mS07LjIRiONM6HGqEg9Rk6jocVU7OTikUd2T541/SiHalsPo5Y/dVl+ZBqmcqkkPHoETTg6V4zXpW1q8oRcbKXGPn/AMVcI/8Af+9UdocZJ69+KtLeTIGe6uaXDLu+CRK49fzqn2g36mp8z/z5/Oqu7z6+mlNHsHRUkUqTjWlXQUhHJa6Zw4/2gjRQx1Xz9OtRmH8+XQ17imwT6jQlCQSPHGPCn5zxgn6w5J+IBx7z4+JdeQ8z0p9zNaWRx7KyWrjY+9JiARxlRoMcxVQ+O8ehI7+hqLKtWYc8sMt0TP1mGGojUuTSI7iK4X7LeBGtC29exY4gDGp159QP2qhtr54zlWIqRLt6YuW4zrzHQ+GK78+rx5cdVyYmDQzwZbjL4+itpVYmeKT4l7NvvLkqfNelR57BlGdGX7ynI/49ayTVGEjJOAMmvclsynDAg+IxVlu3tYQShiitkgZPNRnUjx/atWvtiRTTQueF1+LvGMde8cqpyZdng7MGnWVd8mK9ke6kFrZts7sQ3LqhUL9riUDOB09f0oN3j3F7LHYcUgJAxjJ15cuVLHPGQ2TRSjzHkDMcu+kVqff7HkhOJF4TjP41EEee/wCWavi0zklFx4Y0qGpMVsT+v4V7to9f+f0qytrfOP1/mlWJFVkUWpAJA5An9fXFbLeXsEIt7aInghhjUMTo/EBISD1yXNZ5b2VaCu7i3OzLWWJvrIwIpQc6Mp+HvyucZ6jFVZ1cKR06aVZEOyXyJqzAaZ/grzbbz27Yw9e9o7HSQKCPeAxnNDL2U0M2FjV1OOWMj51jxjZvPcGstwrfCQRUaXkc9arbNiwHEhX+eFTsGmaIBu827a6ypkMNSO8UCz4CDXXJ0/eta2sPq28v0rJryEceOhPnXRhlfZz5o+iIFLdP5307NbyBScaDQ9dRRDs7YGSuc8J0OmuPSjVN34SoVQCrKVLajUDuPX9qslmSZVHS7l9mQ2shVsjnRZLfIIpI5DwgwkJ7vFl8rhc/ZBAJzQ41nwzlTqFY58gdasNtXbJHwcIHbBXIZfeAB9wqTqoIPqKtklKSOBJwvjoH356V6j768AV6HjVxR5LO3OAPl/ap0bde7r5aVURt3/zWpsL6cu/l8qqlEfklTSZXxxn9xVbPICf75zUh7jB8/wABTFwvXp+9LHhh7RCbGTSr0+h/vXKvFsmB69RPgg6AjXOSvLJ5imOKuNJ50bO6bVcliW4lGe0OB3LKBwx94wRqRpyGe+oFxEASMjPkynkOjflXFYZ1A68wVPQcx/OdTie0H+YSe5llHvP3H3hy8z5UpwbnEpnSvFS5YsHXHTmCvf6VLTdi4ZO0ELcGOLiOAMYznU0wpVAU+iumoyPyq13S2as15HGTlc57sgDNbPe7lQOnw8Jx6VTkyqDo68Gm/ti3ZgRcHmMeI/UVrXsqslS1knY8RJKjJOgHQDpk0P7e9nTJkounQrr+FUllte6s1aFWIRjqMehIzyNJKSyRpF2LHLDO30a3ZIWDzcs6D/SP3NNWALxyS5IUnhAB0PD1x11zrVTtreuBLNezcE8OgB94nHUdK7sLfdLsRwRxFOFff+7ppp5n8649jqzUWSLe0rN57TjtWJUlw4C6ZyNckfhQAkWOg5/ly5Gj3fbeeWHSFuHIZDoCCjAZGCOR/Ss+h2gOox5ftXdpr28mPr41Pgm28Pr/AD+fKrmytdag2hB1BB8dNANMnwzjU1f7NiyRrpXUzOS9k+wstc1ouyT9HsY4cavxzN3gSOzKMd+MfKhSztcDlnTl+lFG9N2sC9oo4o5AvAVORwhQMVTqG1CkdWkSllVkAkcWnf18K7dWas2cYPhVHb7VechViYa8zjA8dDVusxQgMc9x/nWsjk9BZKiteEUzdmn5rrSqya4yNKASFeMCpBqgj3cieUE5x3GrWdupqCbnB6U8W0VN8hALKMSKiYHAMn+eVSN4bqKNeMfCnvHz4SB6k1XjbFtHEMy8R64OST11oD3r3qa4xGg4Yx07/OjCLlKh3JQjZWWNm1zcYQFmkbpz7258tAdTUHeO8WS4cpxcAPCgc5KqNAvM8u6tI9nOxIYrC4vbl2QMWhiZQ2QwGW1UYwxIXX7prKrwjjbHLJx860oqmYeWV2NinlHfUfir2kuKsZTGSJOBUqHGNM1ASWnoZ8c/LlVcky20PyR+PT8K8oD1x6V4NyO+vcUo0pea5DSG5ozk/wDFKpTt5GlU3lewrQ9ImmuKlxVcTee+KvdvOAdQp8wfHqNetMk1K2Vsx7iVIoxxO5wByqFb5DXdHdCe9DvDj6rgKh344pGVdU1HPXyGcU3vQk8qFFR1dSTNCSe0XGmg+0niK1P2VbRhSAWjDsrqHSSNtGJz8S/eB01FE28e6FvfAdqpVx8MqHhkX/cOYpuFwFJVR8pWV08MiuhKuhyPAjwrcty9+0vV4Wwsyj3kzof6l7x4dKrd5/ZncRgs0S3sf30+ruVHjjR/WgT/AKCFk4rSciVTnspPqp1I6AH3X9DVWXEpo6MOR439G4XgGMVXzbGikHvxq3mBQ1sHfJ3HZXCmOdeYYcPF4jPP0qxm3lC6E1wuLjwasMikrK7bHs4glJ4AYyfu6r54/ap1ju5FZQADnqWbkWP86U5bbz5yRnQZ5fzSgPfLfNpMordcHHT5dai3y+JJ5YQ+Xkrd9ttRyyAJqF5+dVFhZxSKcthuQ/n85VAPvfvXh4yv713whtVIxsuV5JWyY2zJBIEXUuQox1ydAam2e2JLOZk4hIqMVI1wcHB4TzFd2FIY0kuSQTGOCMEjPaOMBsc8KMnzqjJyacoZue7l8txEJE1B+YPUHxFEW1NkdpYyIB8B7UAac9H8s6HzoP8AZQ7LZFWAAeVnU4GccIXn3ZB0NafspQRwtyYFT5MMU0laaFi9skzNtjzLF7qxTHXGeEnUnvqdf7VThwyuvXJUjGOtedpS30TSQwGLgjbhBI94EH5f3qmttnXczf8Acze5jkp+INqQcfKsqUD0cbaVFrbXPEmc5HQjqD1pNNXbiJUAVAAoAGB0A6VEKmqH2WJ0qI1z19apJ5veOtW17LwqaHAS8hx0/nrTpFfkU9gH+HQ93IVzZu5E89wkaqTxZORyGBz8uWtWBXHDnwrTfZ6yrJLIdAkHM8vjyf8A6j8K6MHZz6mTigW9oF/FY7Jg2arq0ygGULqMklmOf9RPjpWKOc1c713/AGtzIw5FifxqkrvTvkzMr/yvAq7XKVQpPXFXoGvFKoGz1mvatTYr1igEdpU21KpwNbGq7muUqJWdzWo+wjZCPePK5XijQcCk6niOCwHcOXrWfbB2M91cRwoNXYL5DqfQZr6LuvZhG1vELdjb3NuoEUq588P94E/nTL7GRe7ybkwXgDEGOZfgmjPC6nocjmKHYt5rvZrCPaMbSwcluo1zgf8A9FH5j5VM2Jv8YpBbbSUW84wBJyhl7irclPgaM5uB0IIVlYcjggj9anXYeiFY7TinQSQyLIh6qQfy5GqDejdi1ux9dCrN94aOPJhrVJvBuDHG5msZ3s5eoQkxsf6locuN49qQAiaJLlfvxnhYjv4f+KFehhnau4k1vj6NcdoAf8GccYHk3MelCu9G0nh+rZY0mGCTGWKjT4deR60Tf/ni9k7mKVHUZw64HF0GetZhe3jSyM7HLMSTzGSarkr7A210x242zOy8Jlcg9A5x8u7U1Xkfwjx8K957+/z699WZ2OUZVk41HulyEY8IIzyHPGRR4QnLKxB/ND/bpU6BAdCBjHl6fnyqWN3WJyMMvQ5AJ9OmmKkrsoousU2c81KsMeWc5prGcGysm2DnVDjwP7172fulLIwB4VXqc5wPKrlZoVGD2iN3uuFz540qdYXLA5HZsv8AS+W/LFDcLtYabDt1ijVF+FQAPIUbbHvMDWs8strLkcSsBprj58qJztRbdVd1fszzlUBox3FuHJUeOKO4mxsgbz7PKXbhNFyGx/qAbHpmvUEJxTW0dso07nK6nOjcQwQMEHxGKi3e8KIOYFZeRvczdwzqCtkiaMZ1NV1/dqoqlvt71weHXNUJu5Lh8anPID9aRQZbvskbS2vxEhdc6afpU3ZOziq5I1POpGzNhLFqxy35H9avPoRK5xgfnTPhcESbB+60/tRPsC6HYXCnGHgkXXvxlfxFUV/AB/OletmbVSLi7Q4Ugg+WOVGEqZTqINoyy7bLnzP50xT04y5x3nHlTRrTXRiS5bOUqVLFEUWaVI0qhDtdNcrtQJ6Oa7XilUIea6BXKLfZ5uybq6AK5RVZjnVeLBCg+pzjwooiDzcP2fs+zllgfs7piJkcjTK54UP9JHzzWgbo78rMfo9yvYXiaPE2gbH2oz9oeHOoO4O8QK/Q5lENzAAjR8gyroHTvU/hV9vJuvBeoBKnvj4ZF0dT3hhrTP0xyVtuxguIyk8ayJ49PI9KzS8sruybFhcl4ekM2WVfBW5irO62BtW0GIZFvYR9iT3ZgO4Pyb1pbK37tA/ZXcclnL3TLhSfB+XzoUyWD11vneJrc2knCObxe+v7iuQb62sg0kw2fhYEN54rS768h7P3GU8Q0wQQfUVkO/224o1YIqiWQEZCjIXkckdaV0GwV3x3k7duFNI1Jx3se/TmKHEc9/P19Kb46QahRW2P26gsMnGo6Hl6czR/s/Zt4ygx2UpTGmSFJH+k6159lmwEfM8gB4W9zPLI5tr3ZrVLTfWxVwj3cKsDgguNKNIePQE7H9nolUSCUwM2pVTxMDnkytkA+FWi7hTLkdrFIOhKsjDz4Tg0YvulZXS9vHgs7E9vC/CxOefGp19a9vupOg+pvpOIcu1jidT4HCg/jUpD2Zrf7r3cQOYRKvfE3Ef/AEYA/nQ5d28GfrIzGR95GjI9cD8613aG8l1ZIXvrRHiHOa3cfPspMN6Amh/b/tq2eqYhia4Yjky8KDPQ8WvyFBpEsBrWxm0+jyM+eSt9YvzHvCvF57SZreB7WMKJOJg0gPEoB5hQevPnyoc2vvdJLK0kKrah14WSDKKR44OtUBOaCQkpDiXTA5DEeRxXuS+dubsfWmOGnXtGChiCFJwD0PlRpC3IsNlNnTUn8fSi3ZmypovrAmh5qR72O/Boc3MnC3AyBqNM+HdWvW1qCoJOQfCuLO6lRtaT5wRW2MRdQ3f+FXATCa4pprcDlyrs0/u4rlbO5RoFtujn3fzuqhcZU9elXW2HyTVbbQ6fOjFFcgKvLfBzXdmxRM3DK7IDjDgcQXv4l5keIoj2rsnKMR50IsK0cU9yMXV49krXkJ9o+z6dI1ljKTxkAhoznOf6TQ3LAynDAg9xGKtt1tupbzo80SzxDnG2dAeq64DCtxuN2tm3tus8XAI3GmoXB5EYPwsOo8Ku/ZzKmfOdKtS2p7J4Wz9HuBxdFYhh8xQPtndK4tj9YhxnAYaj51AbWUwpV0qRXKgBZpV0JmlUIStlbKkuJViiXids4HkMn8Aa2/2WwLayG0kULL2ayg6fWBvi16lTgeVVPsl2RHaQLdzFVlumMUPFphAPeK56tgj0oz3p2NHcCMpxpPFrFNH8Snu8Qe6mXAyXkvt49zYLwKXJjmT/AA5kPC6+vUeFUK7fvtmYF4n0q1B0uIh9Yo/rT7X8501s+Da+MN2UgHJzlGPTUcqYv/8ArKA4thIvcsqnP+1hUV9djUF1tv7ZSxdpHOjDuB94eBU6g+dC282347pCjQK66/GMnzHUUE/9Ua3cm4sJIOI5Z+DT14BrU6437sOHQsTjkitnPdqNKFNAoD9s2YtpQsBlTK8RVGJAJYBQVz8P50L7Tcl2LfESckgqefy6Va7S2oJ5zI3CFJULxhgOEH7w16amrK03EluCnCyDixjDFx1ORnz76Tmyl3uAoVJ2ds2SeRY4lLO3ID9e4Vo8Hsngjnjhurl1eT4VVMBwBqBJyB8OdHq+yy07HggLwyDVZVY8eefvfeGelWUPQPbB9mjLbdnJOVY5+DGAW6a86sNx9lLZzCwvrSFlkybe47NSJOpVideLGaud29qS2swttpIoZjiG4A+rlx0PRX8NM0d3uz0mUBhnBDKeqsuoYHoaN0M2Am+W562dtNdWDS28i4fgjkIi/qPZar41k957adpsoTtVUjQssYDH1OR8gK13aW+MpjltruyuIuMNH2sa9pF73uhsjUDUGgLc72KJdGVp52HZyvEUjAzlSNeJu8HPKg032HmjMdo7ZuLlszSySsfvsW+QP6USbveyTaF2vEsPZpjIaU8HF3AA6nPfjFb/ALuezSxssNFAC4/zJPff0J5elSNub8Wtq3AXMkx5QxAySH/avL1oKuhb9GIRewW+Pxdmv+8Gn5/Y0LZQ1zKBk4VQcu7fdRFGWPhWortTal3/AIUCWUR/zJj2kuD1ES6A+ZqXb7Dgsc3E8jzTnTtZPekJP2IkHw5P2VFEfjyBO7XsuhhH0m+VEiUZWFscK/1TEfE/9PIZ60Ke2bbCSfR44oGiiUFkLJwBwdMqvMDzxWx/R+P/ALm9Koie8kTH3Ih0dydGk/LOnfWIe2beKO6u0MRYosYAJVlzkk5AYAkeNBhqkwCs7sxuHXmK1rcvedLhODOHH2T3d47xmsfqRZXDRuHRirDUEcxVGXEpos02eWKX0b3I2BUG8myDVTu7vILmIFviGjd2f0zVvw5yMVmtOLpnooSU42gbkjLEkaimoYcGiCSywunOoRi1qWTYQJ4hgg8jkGs32jb8DlT0JrQdtS9lEz5HhrzNZ5c3BckscknOa7NNfZma9xSS8kerzdTbsdtOrTwJcRcmR9cZOrLnTi86qGt2ChsHhPI9DTVdhjn0nsOz2XfRdpbxQ6c14Qjoe5hzHnyqPe7rxjPZzOmRjHaB1/8AV818+wSnBwSNNcEjPy51pu4l5sm5Cw3NssU/IPxvwyHwOfdbwNRfssTGtv8As1LgmIIW/pyuT4qdNfA1nl/seWBisqMp8Rzx3HrX0Hc7gwxa28k0J6cMhYeqvkGqu+aaEDtYBcoPtooJI68UbHTTuzUDXkwTFKtE3g3PjlnZ7eOaOM/ZaIrg65wD9nlSqcg2r2apuvu7Fd7PhjnRHQRooA1C4HNSORznWvEm5d9ZnisLntUH/wAe494Y7lk5ioa7vXtkSdnuskLEsbaQ44SdT2b9xPQ03Lv5Kh4byG6th1ZU4x/7LVlPwCi2h9qQhcRbQtJbVz9pR2sZ8imoHpV1J7QLbGU4nzywpA/GhQ767GC5Modv6+Mt+I0qkvfaRbueC2hd86ARxEk+pFK19ApBHtrfqQoxwscYBJLe8cflQZCy3KFlVWWTPJdSDp0HOrfY+51xtFuOdewhUHhj5szHq/QAdwqTuDu39C2lcWZ+sVUSVGP2C+QQO6oo0HgHdxt3gl49ldL7vD2sQdR7y51GvdppWgbS2Ymz4XntrZSVwzIumV+0U+6ca45GvHtG2YIGtb8aNbzKHx1ikPC3oM5o9ESsmMAqw+YNR9Ji3wCN/sVNp2aEHh41WWKTTijfQqwI6g6U7uFtB5oHjuMG5t5Gil78j4W8mXB+dRPZzKYvpNm3/wAaYhB3Rv7y48AeIeletvAWN/DdqcRXJW3uB0z/AJUnmDlfJqP0EKdqbKiuYmilQMp6HmD0ZT0IOoNDuy9utZyi0vH557CdsBZl6Kx5CRRgY64yKuN4Nom3hM6qXWPV1HPg+1jxA1x4V4v9n220bZeNVmhkAZT5jRgehpb4AvstIZAeVCezJuw2vcwEcK3CJcR9zMo4JfX4TVZc+zY2/vWV5dW57uPtE/8AVqo9u2+0ouxvJZ4bgWb8eUTgkMbe7IrAaEcOflRQaNO3otpJLOdYmKSGNuFgcEHGdD0qk9msFubCGWGNUdlxIce+ZF0fiY+8TxA86KbS5WWNXUgq6hgehBGR+dA+77fQdqXFmciK5/7mDu4v81B+B+dRegL0X28m9AtmihRDLcT5ESZ4QcDJLOdFA59T3CubM2K4bt7lu1nxpj4Ih92JTy8WOp/CvG+m6/02DCngnjPaQyDmjjUa9x5GvO4u8ZvLf6wcNxExjmTkVdeZx3HmKHi0MnwVewbhdqSPLLjs4JCiWx+y6n/ElHVjzUcgD31kXt0//ZsO5E09K1bezZ77PuRtK2BMbELdxD7Scu1A+8vP+9ZN7a7lZdoCSNgySRIysORBB1oP6Gu0Z8gpKKSnWu5xkUCtdF3uvtMxTgMfdfCn15GtQspcjy0rFc4NatujtHtYVb7QHCfNf5+Nceoh/o19Bm52MvJ+VQHOBk4AHPPIVPlIwc1nW929XHmKI+51P3v+K5YY3N0jSzZljjbIm928ImbgT4F6/ePf5UM0ia5WpCCgqR5rNleWW5hvuhsl7q0mURJJHGQX4SRMvENGXOjAY5c6GL/ZLxHUEqfhbGh9ehot9k+8v0aaVTHLKJY/hjXiYFCTxcPUAE1p27kkEsjoVSWGX3wCAQQ2jDB5HPyqwRcowGKAxsrSISmdRy4h1ww8OtXm3t1+zjSeE9pbSDKP1U9VcDkwOR6VtO2fZksOZbFVI5tbSjijcf0HnG3caZ3Rs7WW2eNYuBHLCSFvsPyZfDBxR4qxkjLNl+1a8gjWIlZUXQdpkuB3cQPTxo62B7TreVSbhJIdNCEZ0J64ZR+dBvtD9m8lmxliBeA9R9nwP7+FUm5O3bq3uUSB8B2AdW1QjqWB7hnUUpHaNjh9pdkR/i4xphlYHQDpilVpKkLHJRD5haVLwCiHa+0WOMiO8iktZOX1ingJ7xINCKKINuQyLlZEceDK1UR9o9vKvDJZXJB6PbMV/I0NX+663mfomyXhJ5TGQwIPHg+I/IVc1/wn7C/aFlG2vYxDqWZFAx5kVUm0llU/RuEZwqvw4XJIGVH2u/u0qDsrcOCxQS7TvDKRqI2djGD/AKCffNP7J33N1tBo4UaO3t1PxDBZ2wASOmBnApQmh2UKW8CoCSEXVjzJHNie886BfZlMJ5ry8bVpJyit17NOQHhnNS98N4DDZyyZxwoceLHQU17OrL6Ns+FW+Jl4283JY/mKi8sA97XdoZtYoAf/ACJ44yOpXPvY7tKM7eYIiqDoAANddBisp3s2gtxtazhHwwhpn8DjC/pRHtDeGKNGd2IABPOp4BQzuXdiTau0pc6Bo4saYPCCc+dSPa5cgbNk197jj4PBuMYPzoP9nNxwwyzuSGnlaT/byX8q8+0HaolNtbAkl5lZgTkcCHJqXyH9GsWM/FCokHFlAGA1Go1/Ws53c3xksjPYwW0t0Yp2ESroFjPvYZzoMEkVbRbdfRVI10881dbq7PEWepZi7HvYnU/kPSon2SiEN8toEe9siXHhNGap9q72EhhNs+8i4gVb6vjUg6a8NaVHex6jjXI/qFPq4PIg0LXoG6vBmPsl3sUcVg5PuZa3LAqWizqmG5Fe7u8qJd/thtPEk8H/AJNq4li724fiTyYZFc353VM6LNbns7mE8cbjvH2T3gjI9ae3S3pW8hyRwTRngmi6o456dx5g9RRvyidlnu3t6O8t1mj5NzU80YfEjDoQcihfeq1bZ90u0oQTG2Eu0Uc06Sgd6nX599N36nZl011GGNpN/wCRGoz2T6ATBfukfFjzoyguo54gQVeORdDzDKR+1TrkFUx2OWOeIMCrxyLkdQysPxBFfOnti3INlMjRkmBweAfc1JK+QzWp2BfZNyIGObCdj2LE/wCBIdezJP2G1x41K9qWwfpez34Rl4/fX05gelB8DJU6PlivbrpmuzxcJI7q4p0pQVXDOBc0Z+zzaIRpFZgBo2c6aaHFB0ceTiijZWzwi5xzrn1E1GNM1f4rRz1Gb49LsJ95ds9rEUgyS3M4xgevfQGdgPgk86JGl4aQPFXBDPKHR67L/D6fJ+TdoC7qzaM4NMUSbUiBGDzpzZ25Tz2VxdIdLdkBHfxcz6afOtLFk3rk8Z/IaJaab2v4jPs92n9H2lbP07QI3+l/cP5/hWmb5WjW95G1uRG8kh0+xxAZyw7mGh9DWP7EQm5hHXtYx68a1ue2Yku9pPwt7luvCcajtXGCD34A/Gr+jPiwn3N3zF2Ht5UMV1CBxodQQeTo3VT89aFts8VptKOSP4bhxFInQkglX8xjHiKe3BtWjvrx5D7zMkY7uzCgj8T+FPb/AJC3VoevGxHoh/ep5HiGqwq6FXAKkYYHljxzWEXG7cdzeTNakwxhykfDqTj4iO4Z/CtH9oe8vYWOIie2nHAij4sH4iAPDNA26O0ZciOK2YFVC8cmgBPxHzpQPhAzvPez2s/YGZ5DGoHETz5n8M4pVC37ST6fNxkM2RkjQch40qRANkh3suJIw6zsoIyBwKTy86E235vbmcwQzHizjMh4F+SAmlSq6JGyyu93Rs9De3zm7nUcUaf5SN34bVjnvqt3T2i8cbSHBkncyuw6luQ9AaVKhdhSIu8u12ubmG1bPZLiWT+rGoUUR32+JRDhSAq/gByFcpUPAq8gpuvdPI8t2xHHKcDwVeQ/ndXN6r9pDHbZx2x95v6QdQPOlSqIiLU3PZRe6SFReXgBQ5suZpGN05y7aIPuL+9dpUrbCuyx2Hvafp8SEErk58+EkYGfA0W7G2hc7ad1SX6LaI3CwT/Hk7wW5KOfI12lTQI3wEs3sj2cEVjCx4eeZHy3ixzqamW3s4sSuYlmhPfHPKp/Bq7SqbmCzku4co/wto3kfgXWQeXvihTbe6lzst22hHdGZhjtVdeHtU6qeHTPcelKlTp2BSdmhbMvlubdJQvuyoG4WxyYcjQtbxnZl4kSNm1uS3BHzMMgBYhc/wCWRnToaVKolTocKr6zjuYmimUOjDBB/MdxoS2Ftx7O7/6XOTMCMwy8z2f3JM4yRqMjOmKVKlj00RGO+1DdtbS9dUxwH3gO7i1xQaopUqUEh61fDg+NG4QAZHVQfUmlSrP1ng9d/wCbb+aG5IAfOqu52gVHCunj1rlKqMKTfJq/yc5QjceLK93PWtK3EhP/AE+VDqs/H1OhHu6jkdQKVKu+J43XN7DL9nWztdRpGwWQyqqt0DcWAfQ61veyt3lsYTEp42zmRzzdz8TGu0q6H0Zi7KndO9aYzXI0zKVUf0p7uvjnJr1HcfS9qTs/wwRLEi9xYZZvPxpUqg3goZrg3F1LKx923xDGvccZZvUmiXYahU4j1JJxz0pUqRgb5Mm38n4r6ZujEMPLH/FcpUqiDuZ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2" name="AutoShape 4" descr="data:image/jpeg;base64,/9j/4AAQSkZJRgABAQAAAQABAAD/2wCEAAkGBhQSERUUExQWFRQWFxgXGBcYFxgYGBgYGBcXFxkYGRcXHiYeGBojGhcVHy8gJCgpLCwsFR4xNTAqNScrLCkBCQoKDgwOGg8PGiwcHx8sLCwqKSkpKSwpKSksKSkpKSwsKSkpKSksKSksLCksKSkpLCwpKSwsLCkpKSwsLCwsKf/AABEIALYBFAMBIgACEQEDEQH/xAAcAAABBQEBAQAAAAAAAAAAAAAGAAMEBQcBAgj/xABBEAACAQMBBQUECQIFBAIDAAABAgMABBEhBQYSMUETUWFxgQciMpEUI0JSobHB0fBi8TNDcoLhFSQ0kkSyFjVj/8QAGgEAAgMBAQAAAAAAAAAAAAAAAQIAAwUEBv/EACcRAAICAQQCAgIDAQEAAAAAAAABAhEDBBIhMUFRImEycQUTQoEG/9oADAMBAAIRAxEAPwDNia8NThFMyV2Pg9hPoiXFVk1Wc5qtlFccvyMPV8jNKlSqGWKlSpVCCpUqVQgqVKlUIKpFpZtIcCo9XWxFx06/t0oN0Qvdm7NSJcn8f3oa2/c8cpxoBpV7f7Rwp9cUJyPkk99LFeQI8UqVdC5pwnKVXMO6F00InMTLAeUr4RDrjQtzGe6ptlDZQ4dnedwoITs+GISZPEjljllxjVcZoN0Motg8tsxBIBIHMgcvOnoNmOzIuOHjxws/urqcA8R0AyDrRUm/MwieCHgihkOWQRqAWwBnOMg6ChO84g2GJ07yfw8KVStjyx7VZd3e68McLP8ATYHkXA7JeLJzjiw2MHhOflpUnaOw5rqJZYLeALEiI5t2BLHGAzR54uLvOOtCfFT1revG3FG7I3epIPfzFNTK7PUlgyqWOBhihUnDggZ1XmB41Gom2HvPEJ+O8gS4VjqTkOD3gjn34POol3scyzMYOAqxZlAYaLxYAweR15d1C/YavopKVXe09nQLAjRsxkzwyq2Bg4B09cj0qkop2BqhUqVKiA6KKNgW2MZ50OWqZYUYbKTA8KqyvwPEt5SAPShjb2qn+cqv5ZdPxof2xqp/njVS7GBo0qRpV1FQTlqakauk02zV1Nnq5SI8tQJhU+WoU1cs+zK1KtEWlXTXKhkipUqVQgqVKlUIKlSpVCHuNdatrQhR/PPSqy3WpbzYFJLkDFtC74h/P5/aq6nJXyabpkqQRVY2NmygSkYAI4fF+YHl+1V4o53at1mt0DKSIhNpzBZh7px4ZpZukWYoqUgb2ltyabhWSR2RfgQsSq+AB0FR4QPtZx3DnRBsvcyaU5K4XOp/DFFCbgoQBgjHM9aolmiuDRx6Z9mexkcQ4Rpypm/JJ5g+VaU3s+jHLJ/nSq/ae4axrkMcn+fOkWeNlk9K6ozgiuVcbW2OYudVGK64yUlaMvLieN0zlTbDarxaKfdPMaaj9KhUqZqytOjQdi7sW9xbSTKJHx7nCGHErsB2enUgg5ycYOmtA17ZtG5V1KsCQQQQQe7BqbsPbL25cpqHQqRr5gjHJgdQaKN+DLNDC4l+kRKikSlOGReIZ7ORvtMuuD1FVfiy78o/YBUq6aWKtKCZs9daKrFvd5/3ob2dHqNOXzomg0GO6qJ9jpDszdf5/OdUu0ZdG9f+M1a3JGMc/wCedUW0RjPj/MUnkZFGaVJqVdRUX+a8tXK8savs9G5DcpqFOdalSU/BsGaVO0Rcrkgd5x1Apf65TdRVmXq8sYK5OimNcqRc2bocOpHmKYIpJRceGZ6afKOUqVKlCKlSpVCCroFcr0tQg9GMfzlXJDXeOvEjUA0NE0qVdxRAcrSfZnCfo8rlhw8QjVfMcTNnu+EetZ2kOa1/dCy4NmWpzrI08mMdOMIPT3Capz8QZ0aZXkRfWkYUADQeA76sLeHNV8QqfA2KyTf8Eh7YAVTbUtVbBPJdauJJtKrbw6HPKn4FMu3un4mOmi6A/rQdMutEu32DSONQQcd+apRaZ1zpr+Fd+H4rkzNRFzIIWugVMQ8HcedMvEc5roTs4njo9W7gcWnNcCrqe9mS07LjIRiONM6HGqEg9Rk6jocVU7OTikUd2T541/SiHalsPo5Y/dVl+ZBqmcqkkPHoETTg6V4zXpW1q8oRcbKXGPn/AMVcI/8Af+9UdocZJ69+KtLeTIGe6uaXDLu+CRK49fzqn2g36mp8z/z5/Oqu7z6+mlNHsHRUkUqTjWlXQUhHJa6Zw4/2gjRQx1Xz9OtRmH8+XQ17imwT6jQlCQSPHGPCn5zxgn6w5J+IBx7z4+JdeQ8z0p9zNaWRx7KyWrjY+9JiARxlRoMcxVQ+O8ehI7+hqLKtWYc8sMt0TP1mGGojUuTSI7iK4X7LeBGtC29exY4gDGp159QP2qhtr54zlWIqRLt6YuW4zrzHQ+GK78+rx5cdVyYmDQzwZbjL4+itpVYmeKT4l7NvvLkqfNelR57BlGdGX7ynI/49ayTVGEjJOAMmvclsynDAg+IxVlu3tYQShiitkgZPNRnUjx/atWvtiRTTQueF1+LvGMde8cqpyZdng7MGnWVd8mK9ke6kFrZts7sQ3LqhUL9riUDOB09f0oN3j3F7LHYcUgJAxjJ15cuVLHPGQ2TRSjzHkDMcu+kVqff7HkhOJF4TjP41EEee/wCWavi0zklFx4Y0qGpMVsT+v4V7to9f+f0qytrfOP1/mlWJFVkUWpAJA5An9fXFbLeXsEIt7aInghhjUMTo/EBISD1yXNZ5b2VaCu7i3OzLWWJvrIwIpQc6Mp+HvyucZ6jFVZ1cKR06aVZEOyXyJqzAaZ/grzbbz27Yw9e9o7HSQKCPeAxnNDL2U0M2FjV1OOWMj51jxjZvPcGstwrfCQRUaXkc9arbNiwHEhX+eFTsGmaIBu827a6ypkMNSO8UCz4CDXXJ0/eta2sPq28v0rJryEceOhPnXRhlfZz5o+iIFLdP5307NbyBScaDQ9dRRDs7YGSuc8J0OmuPSjVN34SoVQCrKVLajUDuPX9qslmSZVHS7l9mQ2shVsjnRZLfIIpI5DwgwkJ7vFl8rhc/ZBAJzQ41nwzlTqFY58gdasNtXbJHwcIHbBXIZfeAB9wqTqoIPqKtklKSOBJwvjoH356V6j768AV6HjVxR5LO3OAPl/ap0bde7r5aVURt3/zWpsL6cu/l8qqlEfklTSZXxxn9xVbPICf75zUh7jB8/wABTFwvXp+9LHhh7RCbGTSr0+h/vXKvFsmB69RPgg6AjXOSvLJ5imOKuNJ50bO6bVcliW4lGe0OB3LKBwx94wRqRpyGe+oFxEASMjPkynkOjflXFYZ1A68wVPQcx/OdTie0H+YSe5llHvP3H3hy8z5UpwbnEpnSvFS5YsHXHTmCvf6VLTdi4ZO0ELcGOLiOAMYznU0wpVAU+iumoyPyq13S2as15HGTlc57sgDNbPe7lQOnw8Jx6VTkyqDo68Gm/ti3ZgRcHmMeI/UVrXsqslS1knY8RJKjJOgHQDpk0P7e9nTJkounQrr+FUllte6s1aFWIRjqMehIzyNJKSyRpF2LHLDO30a3ZIWDzcs6D/SP3NNWALxyS5IUnhAB0PD1x11zrVTtreuBLNezcE8OgB94nHUdK7sLfdLsRwRxFOFff+7ppp5n8649jqzUWSLe0rN57TjtWJUlw4C6ZyNckfhQAkWOg5/ly5Gj3fbeeWHSFuHIZDoCCjAZGCOR/Ss+h2gOox5ftXdpr28mPr41Pgm28Pr/AD+fKrmytdag2hB1BB8dNANMnwzjU1f7NiyRrpXUzOS9k+wstc1ouyT9HsY4cavxzN3gSOzKMd+MfKhSztcDlnTl+lFG9N2sC9oo4o5AvAVORwhQMVTqG1CkdWkSllVkAkcWnf18K7dWas2cYPhVHb7VechViYa8zjA8dDVusxQgMc9x/nWsjk9BZKiteEUzdmn5rrSqya4yNKASFeMCpBqgj3cieUE5x3GrWdupqCbnB6U8W0VN8hALKMSKiYHAMn+eVSN4bqKNeMfCnvHz4SB6k1XjbFtHEMy8R64OST11oD3r3qa4xGg4Yx07/OjCLlKh3JQjZWWNm1zcYQFmkbpz7258tAdTUHeO8WS4cpxcAPCgc5KqNAvM8u6tI9nOxIYrC4vbl2QMWhiZQ2QwGW1UYwxIXX7prKrwjjbHLJx860oqmYeWV2NinlHfUfir2kuKsZTGSJOBUqHGNM1ASWnoZ8c/LlVcky20PyR+PT8K8oD1x6V4NyO+vcUo0pea5DSG5ozk/wDFKpTt5GlU3lewrQ9ImmuKlxVcTee+KvdvOAdQp8wfHqNetMk1K2Vsx7iVIoxxO5wByqFb5DXdHdCe9DvDj6rgKh344pGVdU1HPXyGcU3vQk8qFFR1dSTNCSe0XGmg+0niK1P2VbRhSAWjDsrqHSSNtGJz8S/eB01FE28e6FvfAdqpVx8MqHhkX/cOYpuFwFJVR8pWV08MiuhKuhyPAjwrcty9+0vV4Wwsyj3kzof6l7x4dKrd5/ZncRgs0S3sf30+ruVHjjR/WgT/AKCFk4rSciVTnspPqp1I6AH3X9DVWXEpo6MOR439G4XgGMVXzbGikHvxq3mBQ1sHfJ3HZXCmOdeYYcPF4jPP0qxm3lC6E1wuLjwasMikrK7bHs4glJ4AYyfu6r54/ap1ju5FZQADnqWbkWP86U5bbz5yRnQZ5fzSgPfLfNpMordcHHT5dai3y+JJ5YQ+Xkrd9ttRyyAJqF5+dVFhZxSKcthuQ/n85VAPvfvXh4yv713whtVIxsuV5JWyY2zJBIEXUuQox1ydAam2e2JLOZk4hIqMVI1wcHB4TzFd2FIY0kuSQTGOCMEjPaOMBsc8KMnzqjJyacoZue7l8txEJE1B+YPUHxFEW1NkdpYyIB8B7UAac9H8s6HzoP8AZQ7LZFWAAeVnU4GccIXn3ZB0NafspQRwtyYFT5MMU0laaFi9skzNtjzLF7qxTHXGeEnUnvqdf7VThwyuvXJUjGOtedpS30TSQwGLgjbhBI94EH5f3qmttnXczf8Acze5jkp+INqQcfKsqUD0cbaVFrbXPEmc5HQjqD1pNNXbiJUAVAAoAGB0A6VEKmqH2WJ0qI1z19apJ5veOtW17LwqaHAS8hx0/nrTpFfkU9gH+HQ93IVzZu5E89wkaqTxZORyGBz8uWtWBXHDnwrTfZ6yrJLIdAkHM8vjyf8A6j8K6MHZz6mTigW9oF/FY7Jg2arq0ygGULqMklmOf9RPjpWKOc1c713/AGtzIw5FifxqkrvTvkzMr/yvAq7XKVQpPXFXoGvFKoGz1mvatTYr1igEdpU21KpwNbGq7muUqJWdzWo+wjZCPePK5XijQcCk6niOCwHcOXrWfbB2M91cRwoNXYL5DqfQZr6LuvZhG1vELdjb3NuoEUq588P94E/nTL7GRe7ybkwXgDEGOZfgmjPC6nocjmKHYt5rvZrCPaMbSwcluo1zgf8A9FH5j5VM2Jv8YpBbbSUW84wBJyhl7irclPgaM5uB0IIVlYcjggj9anXYeiFY7TinQSQyLIh6qQfy5GqDejdi1ux9dCrN94aOPJhrVJvBuDHG5msZ3s5eoQkxsf6locuN49qQAiaJLlfvxnhYjv4f+KFehhnau4k1vj6NcdoAf8GccYHk3MelCu9G0nh+rZY0mGCTGWKjT4deR60Tf/ni9k7mKVHUZw64HF0GetZhe3jSyM7HLMSTzGSarkr7A210x242zOy8Jlcg9A5x8u7U1Xkfwjx8K957+/z699WZ2OUZVk41HulyEY8IIzyHPGRR4QnLKxB/ND/bpU6BAdCBjHl6fnyqWN3WJyMMvQ5AJ9OmmKkrsoousU2c81KsMeWc5prGcGysm2DnVDjwP7172fulLIwB4VXqc5wPKrlZoVGD2iN3uuFz540qdYXLA5HZsv8AS+W/LFDcLtYabDt1ijVF+FQAPIUbbHvMDWs8strLkcSsBprj58qJztRbdVd1fszzlUBox3FuHJUeOKO4mxsgbz7PKXbhNFyGx/qAbHpmvUEJxTW0dso07nK6nOjcQwQMEHxGKi3e8KIOYFZeRvczdwzqCtkiaMZ1NV1/dqoqlvt71weHXNUJu5Lh8anPID9aRQZbvskbS2vxEhdc6afpU3ZOziq5I1POpGzNhLFqxy35H9avPoRK5xgfnTPhcESbB+60/tRPsC6HYXCnGHgkXXvxlfxFUV/AB/OletmbVSLi7Q4Ugg+WOVGEqZTqINoyy7bLnzP50xT04y5x3nHlTRrTXRiS5bOUqVLFEUWaVI0qhDtdNcrtQJ6Oa7XilUIea6BXKLfZ5uybq6AK5RVZjnVeLBCg+pzjwooiDzcP2fs+zllgfs7piJkcjTK54UP9JHzzWgbo78rMfo9yvYXiaPE2gbH2oz9oeHOoO4O8QK/Q5lENzAAjR8gyroHTvU/hV9vJuvBeoBKnvj4ZF0dT3hhrTP0xyVtuxguIyk8ayJ49PI9KzS8sruybFhcl4ekM2WVfBW5irO62BtW0GIZFvYR9iT3ZgO4Pyb1pbK37tA/ZXcclnL3TLhSfB+XzoUyWD11vneJrc2knCObxe+v7iuQb62sg0kw2fhYEN54rS768h7P3GU8Q0wQQfUVkO/224o1YIqiWQEZCjIXkckdaV0GwV3x3k7duFNI1Jx3se/TmKHEc9/P19Kb46QahRW2P26gsMnGo6Hl6czR/s/Zt4ygx2UpTGmSFJH+k6159lmwEfM8gB4W9zPLI5tr3ZrVLTfWxVwj3cKsDgguNKNIePQE7H9nolUSCUwM2pVTxMDnkytkA+FWi7hTLkdrFIOhKsjDz4Tg0YvulZXS9vHgs7E9vC/CxOefGp19a9vupOg+pvpOIcu1jidT4HCg/jUpD2Zrf7r3cQOYRKvfE3Ef/AEYA/nQ5d28GfrIzGR95GjI9cD8613aG8l1ZIXvrRHiHOa3cfPspMN6Amh/b/tq2eqYhia4Yjky8KDPQ8WvyFBpEsBrWxm0+jyM+eSt9YvzHvCvF57SZreB7WMKJOJg0gPEoB5hQevPnyoc2vvdJLK0kKrah14WSDKKR44OtUBOaCQkpDiXTA5DEeRxXuS+dubsfWmOGnXtGChiCFJwD0PlRpC3IsNlNnTUn8fSi3ZmypovrAmh5qR72O/Boc3MnC3AyBqNM+HdWvW1qCoJOQfCuLO6lRtaT5wRW2MRdQ3f+FXATCa4pprcDlyrs0/u4rlbO5RoFtujn3fzuqhcZU9elXW2HyTVbbQ6fOjFFcgKvLfBzXdmxRM3DK7IDjDgcQXv4l5keIoj2rsnKMR50IsK0cU9yMXV49krXkJ9o+z6dI1ljKTxkAhoznOf6TQ3LAynDAg9xGKtt1tupbzo80SzxDnG2dAeq64DCtxuN2tm3tus8XAI3GmoXB5EYPwsOo8Ku/ZzKmfOdKtS2p7J4Wz9HuBxdFYhh8xQPtndK4tj9YhxnAYaj51AbWUwpV0qRXKgBZpV0JmlUIStlbKkuJViiXids4HkMn8Aa2/2WwLayG0kULL2ayg6fWBvi16lTgeVVPsl2RHaQLdzFVlumMUPFphAPeK56tgj0oz3p2NHcCMpxpPFrFNH8Snu8Qe6mXAyXkvt49zYLwKXJjmT/AA5kPC6+vUeFUK7fvtmYF4n0q1B0uIh9Yo/rT7X8501s+Da+MN2UgHJzlGPTUcqYv/8ArKA4thIvcsqnP+1hUV9djUF1tv7ZSxdpHOjDuB94eBU6g+dC282347pCjQK66/GMnzHUUE/9Ua3cm4sJIOI5Z+DT14BrU6437sOHQsTjkitnPdqNKFNAoD9s2YtpQsBlTK8RVGJAJYBQVz8P50L7Tcl2LfESckgqefy6Va7S2oJ5zI3CFJULxhgOEH7w16amrK03EluCnCyDixjDFx1ORnz76Tmyl3uAoVJ2ds2SeRY4lLO3ID9e4Vo8Hsngjnjhurl1eT4VVMBwBqBJyB8OdHq+yy07HggLwyDVZVY8eefvfeGelWUPQPbB9mjLbdnJOVY5+DGAW6a86sNx9lLZzCwvrSFlkybe47NSJOpVideLGaud29qS2swttpIoZjiG4A+rlx0PRX8NM0d3uz0mUBhnBDKeqsuoYHoaN0M2Am+W562dtNdWDS28i4fgjkIi/qPZar41k957adpsoTtVUjQssYDH1OR8gK13aW+MpjltruyuIuMNH2sa9pF73uhsjUDUGgLc72KJdGVp52HZyvEUjAzlSNeJu8HPKg032HmjMdo7ZuLlszSySsfvsW+QP6USbveyTaF2vEsPZpjIaU8HF3AA6nPfjFb/ALuezSxssNFAC4/zJPff0J5elSNub8Wtq3AXMkx5QxAySH/avL1oKuhb9GIRewW+Pxdmv+8Gn5/Y0LZQ1zKBk4VQcu7fdRFGWPhWortTal3/AIUCWUR/zJj2kuD1ES6A+ZqXb7Dgsc3E8jzTnTtZPekJP2IkHw5P2VFEfjyBO7XsuhhH0m+VEiUZWFscK/1TEfE/9PIZ60Ke2bbCSfR44oGiiUFkLJwBwdMqvMDzxWx/R+P/ALm9Koie8kTH3Ih0dydGk/LOnfWIe2beKO6u0MRYosYAJVlzkk5AYAkeNBhqkwCs7sxuHXmK1rcvedLhODOHH2T3d47xmsfqRZXDRuHRirDUEcxVGXEpos02eWKX0b3I2BUG8myDVTu7vILmIFviGjd2f0zVvw5yMVmtOLpnooSU42gbkjLEkaimoYcGiCSywunOoRi1qWTYQJ4hgg8jkGs32jb8DlT0JrQdtS9lEz5HhrzNZ5c3BckscknOa7NNfZma9xSS8kerzdTbsdtOrTwJcRcmR9cZOrLnTi86qGt2ChsHhPI9DTVdhjn0nsOz2XfRdpbxQ6c14Qjoe5hzHnyqPe7rxjPZzOmRjHaB1/8AV818+wSnBwSNNcEjPy51pu4l5sm5Cw3NssU/IPxvwyHwOfdbwNRfssTGtv8As1LgmIIW/pyuT4qdNfA1nl/seWBisqMp8Rzx3HrX0Hc7gwxa28k0J6cMhYeqvkGqu+aaEDtYBcoPtooJI68UbHTTuzUDXkwTFKtE3g3PjlnZ7eOaOM/ZaIrg65wD9nlSqcg2r2apuvu7Fd7PhjnRHQRooA1C4HNSORznWvEm5d9ZnisLntUH/wAe494Y7lk5ioa7vXtkSdnuskLEsbaQ44SdT2b9xPQ03Lv5Kh4byG6th1ZU4x/7LVlPwCi2h9qQhcRbQtJbVz9pR2sZ8imoHpV1J7QLbGU4nzywpA/GhQ767GC5Modv6+Mt+I0qkvfaRbueC2hd86ARxEk+pFK19ApBHtrfqQoxwscYBJLe8cflQZCy3KFlVWWTPJdSDp0HOrfY+51xtFuOdewhUHhj5szHq/QAdwqTuDu39C2lcWZ+sVUSVGP2C+QQO6oo0HgHdxt3gl49ldL7vD2sQdR7y51GvdppWgbS2Ymz4XntrZSVwzIumV+0U+6ca45GvHtG2YIGtb8aNbzKHx1ikPC3oM5o9ESsmMAqw+YNR9Ji3wCN/sVNp2aEHh41WWKTTijfQqwI6g6U7uFtB5oHjuMG5t5Gil78j4W8mXB+dRPZzKYvpNm3/wAaYhB3Rv7y48AeIeletvAWN/DdqcRXJW3uB0z/AJUnmDlfJqP0EKdqbKiuYmilQMp6HmD0ZT0IOoNDuy9utZyi0vH557CdsBZl6Kx5CRRgY64yKuN4Nom3hM6qXWPV1HPg+1jxA1x4V4v9n220bZeNVmhkAZT5jRgehpb4AvstIZAeVCezJuw2vcwEcK3CJcR9zMo4JfX4TVZc+zY2/vWV5dW57uPtE/8AVqo9u2+0ouxvJZ4bgWb8eUTgkMbe7IrAaEcOflRQaNO3otpJLOdYmKSGNuFgcEHGdD0qk9msFubCGWGNUdlxIce+ZF0fiY+8TxA86KbS5WWNXUgq6hgehBGR+dA+77fQdqXFmciK5/7mDu4v81B+B+dRegL0X28m9AtmihRDLcT5ESZ4QcDJLOdFA59T3CubM2K4bt7lu1nxpj4Ih92JTy8WOp/CvG+m6/02DCngnjPaQyDmjjUa9x5GvO4u8ZvLf6wcNxExjmTkVdeZx3HmKHi0MnwVewbhdqSPLLjs4JCiWx+y6n/ElHVjzUcgD31kXt0//ZsO5E09K1bezZ77PuRtK2BMbELdxD7Scu1A+8vP+9ZN7a7lZdoCSNgySRIysORBB1oP6Gu0Z8gpKKSnWu5xkUCtdF3uvtMxTgMfdfCn15GtQspcjy0rFc4NatujtHtYVb7QHCfNf5+Nceoh/o19Bm52MvJ+VQHOBk4AHPPIVPlIwc1nW929XHmKI+51P3v+K5YY3N0jSzZljjbIm928ImbgT4F6/ePf5UM0ia5WpCCgqR5rNleWW5hvuhsl7q0mURJJHGQX4SRMvENGXOjAY5c6GL/ZLxHUEqfhbGh9ehot9k+8v0aaVTHLKJY/hjXiYFCTxcPUAE1p27kkEsjoVSWGX3wCAQQ2jDB5HPyqwRcowGKAxsrSISmdRy4h1ww8OtXm3t1+zjSeE9pbSDKP1U9VcDkwOR6VtO2fZksOZbFVI5tbSjijcf0HnG3caZ3Rs7WW2eNYuBHLCSFvsPyZfDBxR4qxkjLNl+1a8gjWIlZUXQdpkuB3cQPTxo62B7TreVSbhJIdNCEZ0J64ZR+dBvtD9m8lmxliBeA9R9nwP7+FUm5O3bq3uUSB8B2AdW1QjqWB7hnUUpHaNjh9pdkR/i4xphlYHQDpilVpKkLHJRD5haVLwCiHa+0WOMiO8iktZOX1ingJ7xINCKKINuQyLlZEceDK1UR9o9vKvDJZXJB6PbMV/I0NX+663mfomyXhJ5TGQwIPHg+I/IVc1/wn7C/aFlG2vYxDqWZFAx5kVUm0llU/RuEZwqvw4XJIGVH2u/u0qDsrcOCxQS7TvDKRqI2djGD/AKCffNP7J33N1tBo4UaO3t1PxDBZ2wASOmBnApQmh2UKW8CoCSEXVjzJHNie886BfZlMJ5ry8bVpJyit17NOQHhnNS98N4DDZyyZxwoceLHQU17OrL6Ns+FW+Jl4283JY/mKi8sA97XdoZtYoAf/ACJ44yOpXPvY7tKM7eYIiqDoAANddBisp3s2gtxtazhHwwhpn8DjC/pRHtDeGKNGd2IABPOp4BQzuXdiTau0pc6Bo4saYPCCc+dSPa5cgbNk197jj4PBuMYPzoP9nNxwwyzuSGnlaT/byX8q8+0HaolNtbAkl5lZgTkcCHJqXyH9GsWM/FCokHFlAGA1Go1/Ws53c3xksjPYwW0t0Yp2ESroFjPvYZzoMEkVbRbdfRVI10881dbq7PEWepZi7HvYnU/kPSon2SiEN8toEe9siXHhNGap9q72EhhNs+8i4gVb6vjUg6a8NaVHex6jjXI/qFPq4PIg0LXoG6vBmPsl3sUcVg5PuZa3LAqWizqmG5Fe7u8qJd/thtPEk8H/AJNq4li724fiTyYZFc353VM6LNbns7mE8cbjvH2T3gjI9ae3S3pW8hyRwTRngmi6o456dx5g9RRvyidlnu3t6O8t1mj5NzU80YfEjDoQcihfeq1bZ90u0oQTG2Eu0Uc06Sgd6nX599N36nZl011GGNpN/wCRGoz2T6ATBfukfFjzoyguo54gQVeORdDzDKR+1TrkFUx2OWOeIMCrxyLkdQysPxBFfOnti3INlMjRkmBweAfc1JK+QzWp2BfZNyIGObCdj2LE/wCBIdezJP2G1x41K9qWwfpez34Rl4/fX05gelB8DJU6PlivbrpmuzxcJI7q4p0pQVXDOBc0Z+zzaIRpFZgBo2c6aaHFB0ceTiijZWzwi5xzrn1E1GNM1f4rRz1Gb49LsJ95ds9rEUgyS3M4xgevfQGdgPgk86JGl4aQPFXBDPKHR67L/D6fJ+TdoC7qzaM4NMUSbUiBGDzpzZ25Tz2VxdIdLdkBHfxcz6afOtLFk3rk8Z/IaJaab2v4jPs92n9H2lbP07QI3+l/cP5/hWmb5WjW95G1uRG8kh0+xxAZyw7mGh9DWP7EQm5hHXtYx68a1ue2Yku9pPwt7luvCcajtXGCD34A/Gr+jPiwn3N3zF2Ht5UMV1CBxodQQeTo3VT89aFts8VptKOSP4bhxFInQkglX8xjHiKe3BtWjvrx5D7zMkY7uzCgj8T+FPb/AJC3VoevGxHoh/ep5HiGqwq6FXAKkYYHljxzWEXG7cdzeTNakwxhykfDqTj4iO4Z/CtH9oe8vYWOIie2nHAij4sH4iAPDNA26O0ZciOK2YFVC8cmgBPxHzpQPhAzvPez2s/YGZ5DGoHETz5n8M4pVC37ST6fNxkM2RkjQch40qRANkh3suJIw6zsoIyBwKTy86E235vbmcwQzHizjMh4F+SAmlSq6JGyyu93Rs9De3zm7nUcUaf5SN34bVjnvqt3T2i8cbSHBkncyuw6luQ9AaVKhdhSIu8u12ubmG1bPZLiWT+rGoUUR32+JRDhSAq/gByFcpUPAq8gpuvdPI8t2xHHKcDwVeQ/ndXN6r9pDHbZx2x95v6QdQPOlSqIiLU3PZRe6SFReXgBQ5suZpGN05y7aIPuL+9dpUrbCuyx2Hvafp8SEErk58+EkYGfA0W7G2hc7ad1SX6LaI3CwT/Hk7wW5KOfI12lTQI3wEs3sj2cEVjCx4eeZHy3ixzqamW3s4sSuYlmhPfHPKp/Bq7SqbmCzku4co/wto3kfgXWQeXvihTbe6lzst22hHdGZhjtVdeHtU6qeHTPcelKlTp2BSdmhbMvlubdJQvuyoG4WxyYcjQtbxnZl4kSNm1uS3BHzMMgBYhc/wCWRnToaVKolTocKr6zjuYmimUOjDBB/MdxoS2Ftx7O7/6XOTMCMwy8z2f3JM4yRqMjOmKVKlj00RGO+1DdtbS9dUxwH3gO7i1xQaopUqUEh61fDg+NG4QAZHVQfUmlSrP1ng9d/wCbb+aG5IAfOqu52gVHCunj1rlKqMKTfJq/yc5QjceLK93PWtK3EhP/AE+VDqs/H1OhHu6jkdQKVKu+J43XN7DL9nWztdRpGwWQyqqt0DcWAfQ61veyt3lsYTEp42zmRzzdz8TGu0q6H0Zi7KndO9aYzXI0zKVUf0p7uvjnJr1HcfS9qTs/wwRLEi9xYZZvPxpUqg3goZrg3F1LKx923xDGvccZZvUmiXYahU4j1JJxz0pUqRgb5Mm38n4r6ZujEMPLH/FcpUqiDuZ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2774" name="Picture 6" descr="http://t3.gstatic.com/images?q=tbn:ANd9GcRIXCGsh1SFCG6XLY7mCj5baOA8N6WCNFyao-OAGw-24h6Vh2h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714488"/>
            <a:ext cx="8049843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Рец</a:t>
            </a:r>
            <a:r>
              <a:rPr lang="ru-RU" dirty="0" smtClean="0"/>
              <a:t>, </a:t>
            </a:r>
            <a:r>
              <a:rPr lang="ru-RU" dirty="0" err="1" smtClean="0"/>
              <a:t>рец</a:t>
            </a:r>
            <a:r>
              <a:rPr lang="ru-RU" dirty="0" smtClean="0"/>
              <a:t>, </a:t>
            </a:r>
            <a:r>
              <a:rPr lang="ru-RU" dirty="0" err="1" smtClean="0"/>
              <a:t>рец</a:t>
            </a:r>
            <a:r>
              <a:rPr lang="ru-RU" dirty="0" smtClean="0"/>
              <a:t> — рисовать дворец.</a:t>
            </a:r>
            <a:endParaRPr lang="ru-RU" dirty="0"/>
          </a:p>
        </p:txBody>
      </p:sp>
      <p:sp>
        <p:nvSpPr>
          <p:cNvPr id="31746" name="AutoShape 2" descr="data:image/jpeg;base64,/9j/4AAQSkZJRgABAQAAAQABAAD/2wCEAAkGBhQSERQUEhQVFBUUFxQUFBYUFRQVFhQUFRQVFBUUFRUXGyYfFxokGRQUHy8gIycpLCwsFR8xNTAqNSYrLCkBCQoKDgwOGg8PGikkHCUsLC0pLCkvLCosLDAsLCwpLCksKioqKSwsLCkpKSkpLCwpLCwsLCwpKSwsLCksKSksKf/AABEIAMIBAwMBIgACEQEDEQH/xAAcAAABBQEBAQAAAAAAAAAAAAADAAECBAUGBwj/xABFEAABAwMCAwUFBAgFAgYDAAABAAIRAxIhBDEFQVEGEyJhcTKBkaGxFELB0RUjQ1JiguHwB1NykrLC8URjg5OioxYXNP/EABoBAAIDAQEAAAAAAAAAAAAAAAABAgMEBQb/xAAzEQACAgEDAgIHBwUBAAAAAAAAAQIRAwQSITFBE1EFFCJhcZGhQoGxwdHh8CMkMlLxFf/aAAwDAQACEQMRAD8A8nhKFO1KF6ejCRhKFOEoQBCEoU7UrUUAOEoRIShKgIQlClCUIoCEJQpwlCKAHCUKdqUJUBCE0Ilqa1IA/wBgPc97i2+zcTNt22/MKoQu0PZo/oX7TJxqTIg7WBgO0RM59y44hUYcm/d7m0WSjVA4TKcJrVcQIQmhThNCVDIQkpQmhICEJlOEoSJWQTQpQmhIZFMVKE0JDIplKEoSoZFJPCSBmtalai2pWrZRmBWp7US1K1FAChPCJalaigB2pWolqVqVACtShEtStQAO1NCLamtSAHCUIlqa1AwcJwFO1O1klJgeuMoE8DFKyXmi4huJgXPBje6dgvHXNXfN4YDG8mzPim40XPAmY3j3rhqjIJXB9ESTeSu7v5/8NmpTqN/ABamtRS1Nau7RjBWqNqMWqNqQwUJiEW1Nao0AIhNCIQmLUhgyE0KZCYhICBCiQiEJiEh2DhNCJCYhIlYOE6lCZAG7alajWpWrbRnsFalai2pWIoLBWpWotqVqB2BtStRrUrUUFgbU1qNalYlQWBtTWo1qa1KgAlqVqNYmtSoYG1W+ENHf07oi4TO0TmfJBtWnwLhJrPdm0MAJJG5Lg0NnkTJj0WbVTUMM2/Jk8acpJI6SvxQX+Enw1REAAlrBa0t57XDfMt6Z5DjtFra7w3aRGI5Abcl3+n4QwOc20f8A9VMDabLagLRzjM/BYXbzs39n7moHXCsySIHgc2PDPM5n3rzHojNBajau6/R/qdDUQk8dvs/1ONtTEIpamLV645oGE1qLamLUgBQmtRbUxakAItUS1FLU1qVDAkJi1FLUxalQASExCKWqJakMEQmIRS1RISAHCSnCSQzo7UrUaxKxbikBalaj2JrEABtStRrErEABsStRrErEAAtT2otiViAA2prEexK1KgAWprUYtTWqIAbFt9mOH06rniobQLYgx+9J9BErJtU6QMiCRJAwYWH0hHdp5K6/6ThPY9zPWxoWFuHsAd+tLg6QHMBBMgcid5HPovO+1fDGU4LXXXOMmZEwCYOxyT8F0vDuw2oqaLvxqi2adSoync6DTYTc0uDvCcDlGRPlwdce0JJgjeTu0Lzfo7SvFqIvcbM+r3x2uNWUi1NajFqYtXrzEAtTWo1qYtQAAtTFqMWprUgAFqYtRi1RtSGBLUxCKWqJakAItUS1GIUSEmMEWqJailqYtURgoTIlqdIDp7UrEexKxbioBalYj2JWIoYCxK1HsSsQACxNYj2JWJDK4bn4J7Fs627uKbTStDTIfFUEyM+14TnMhZliz6fN40XKu7XyZKcNroDYmLEexSpUSXAAEkkAAAknyACvfCsjRVdRI3BHrIUbFtcc0zg8FzSy4BwBBb4eUA8uizLFRp8vjYlPzG406K9isUdGC28mA10H+YATHOMn3JixItxuef03Wf0gm8Lr3EW1FW1Z1Wn75rPsoq1O7e1z7Q9gbEi5sF33iZieW2VztbhkMrOn2HNbsJc4kSd+XiE7eHfIV6lw5zgzD4e2o+YBFtMm8gdBGTKynMy7p/UBee0kZeNH275X4lmTLF0vDr735fvZSLUxarBYoli9aVgaenLiGtEk4A6lRdTgweWFu9meHvq1wGNuIDjktaBiJJcQELtJoX09Q8VBBJuwWkEHnLSQcysiz/3Dxe6/qWeH7G8xCxRLVYsUS1aSshR0bnkhgkgFxyB4W5JyeiAWrruxOirF1R9GAQ20uL6bAATkS8845Ln+JaJ1Oq9j4kHMFrhnIgtJBwRssUNRuzzxeSX7/kXOFQUjPLVEtRy1RLVqKwBaolqOWqJakAEtUCEctUC1RYwUJkW1JRGddYlYivIAklUv0qyT0ED3nAHxW1zS6lVFixP3au6nTBpaG7FlN+dxewOj5oXdpxlasKK9ibu1Z7tLu0wK1idtPOFY7tD1Fc0ml7YkYzsZwRHpKryy2wcl2RJe80tZQrdzNV9dxx4ajHWtHLJ26/zlY5YtV/abVhpFRrHCo2mMsAxLi3I2JtdvMxlUzTXG9DOSxyjKuvb3r9i/M4unG/vKvdqzw2gTVaBdv93JGDt5qm3iFOYvbI6uaPLclW+HcUIce6LSSLT7D4B58wDjdbtVqIeDLa1dFMaT5NbtFwfu2MNtUGYcXgQMGACOWD7oXPFi3eO8arMpuFci0lpJhoiQCIIA/eAP9JWC3X0j+0pe+rTH/UsPorURjg25Guv7l2VJu4/UViQHlvP0Q6nFKI/a0/dUZ+alp67apBYQ4SRIM5gYx/eVo1mfHPE0mZsqe006PHntbTa2R3batMZxbVkuG+31WXbk+n4hdFouyAfTpvud+sFV+AMdySABnMyVg6ghlxdgBjTPQG381wtJlxeKtvFPn5/rZbqITSg5fzhASxRLEP8AS9H/ADWf7kx4pRAnvafudK9N61h/2FtZt9nuHGo5wDS4ER7dgmQMkn+IY80HtBw11OpltoxHiDomSMg9AU3Z7jL3B407nBsi4tMZALhmc+yPiocd172ucK9WWsLYLiSJILQQcnZoXEjn/vXO1t6fuWScVHbXJmlqgWoVXjFEftGn0n8lZpw5oIyCMLtwzQnxFlVUbfZrht4JfTvphwkF4pgzyuPoR71mcd0Jp1XAttzGHBwkATkevzVzhmorvb3LHuawlpwSAPE1skc4L1m6upVL3Cq9zy1xi4k77mSeZC42GUvXZNtU7Vfz4FkpR2qNc+ZSLFEtVgsUC1dorAFqgWo1RwG5UWmRIUbACWqJZ/TzV3S02l4vJDZyRvC0+1PEtO4htEQ1oABOIbAgD3b+cquU6aRbDHcXK+hztqSA7iDQf+/5JJb4+ZHazR7QayCbXHYk7Aeg69MKjS1LABc8DFxO9xkQAAMmD15EeuPrNZeZOTke6ce5V3u5AmB1x6/NYMupbbaLo4+OTs6va64DvKoc6mxlJpDZBYxpgAgCQIAk/vDzgbe3QGbC73x6cv7hcfYeiZRjrMkVSY/CidZU7YGrVpWl1JgM1AIJcAZ5NJiOS7LSVm1WB7MtdsYInlzXk2lqhr2uLbg0glp2cAZg+S9E4N2mYaLTU7tklradOmZdE2iRs308j5LbpNU5N73/AD8CE4JdDb7tU+J6YkNj97brg4V5mrpkkB0kZMTtturOn7WGm0U6NNlQ1HNIJvFQEEeERBg4HvKs1+asEtnL+JWox+0ypxBziKdOxwM04nEin3oweUmoPSFjdquInT0XR7bvAP4TzPu+sLf1fGdQ2rdVogd6alJt5rANPeQ+wl2C1xDfJWNX2Yo6kOdVL3OdEgCmGgtJcIzO5M+q81g1z0ykn9quj+bNcMCyr2bdPujxV1XxX2CDMDMbQec812P+HWkf+sIaT4qQ2/eDrc/zArtv/wBfaIsYyKha2771MEBxlxBByZDVqad32ZzdPpWz3jmOAdF5c0i1tzHgWkAD0nkqfW45PZj1JZsO2Ny6cHP9thdQrBzC09210HP3QBOP4QV5J3pBvtHjvERjIgwP5l7Zxmk95YKzIFQODQdj4nMnLjzx7uicdh9CWMb3LrW8jVbscugzMmZSWojhSUhYcTybmvM8RDHDwQJfYR1yAWweUhwXrX+HfZ+j9jpPqvaxxfUfDnMbMPDRuZM92Rstur2U0JqMe6m4xAB7xoMt9iPTPy6BZXG2sZUtottYA2BOZcXlxc7mbifKICXrEdQ9kSeeD08N7V/E6b9DUSaY79w70F7QKjA2mAJc0nvfDN23OFndouB6arRq2VGl7qdRgY19Mm5jQ1uJ5xMAnyWI/WEYjO3L5/D5KGhrG/Me02ZyMnmOm/wT9X2+1b4Ma1u57dq5PKCxw8EDxFjvPIlufRyRa50MgeAP5dJc6Tz2K9o0nY/Sh4c6mHHl43TjLYJmIKu0uzGia5zu4BkT7ZnOSSbcgw34eaj/AOjj7HSekmjm/wDDfhNWpp+8ay4Pc9pIaQBAA5CPuAe9T7c9nK7qFap3bjLaTpaDHtNJPpE/Nb3CtVVpVG6TRtYGvdcxjmsNrpJIucNgWuVgcU1FJ1KnUsaytTaPC1gJpS9obcB4SSSJ3yhTm34iquTJNY1La07tfA8Idp3ud3UeKneIAz4bnO9dit/szrnPva7YQ4ECACTFuNp5ec9V6vQ4BpGVLxQFxkT3j5JgGZt6CFLTcE0tMODdO1oNpgVHtwx0ifBmHEkeqtx+k1jluSNEtI2jkdLX7pwgi4hu+Imyo33yAha/hlSTUNMhtodcJLfEd5GN558le1nCnVtYyhRtc+oCWtcbQ0WuIBdGwa3eOiy+La/VaNraTnCkzUUGOIFpmkbw0OcBI3cDzPmr8eZucckKtu+TnSxVklvTpdKoz6+pa0ZOyz63GACIG/XE+iyNXXucSHZ+9JAGOQ6oDKrcdIM539y7UtVzSJLGXq/E7ydh06jCr0uIumATAMyTy81n3ZlHpWznbPSVm8eTfUs2JGuOMicg2jcjJ90wo1+0bHUw3ufGA4Xl5O5MEsDQMA/JZWqcASGmR6yFXhV5cspPqOMUuwY6k9UkBJQ8SXmSpCW92Y7N1NSTYwvDSwFoME3hxEdfYKwwF2XZjtC6hp3Gm4Ui11IEtJucP15M7TMgROwWLVSnHG/D6k41fJ23ab/DnTafhwqB57zwy2Bd94xGOu/kvINXpg3YOiYBOxPSV9EcE4xR1uhpHWhtR7nPY0GA5zwAbWy4tc4NqYzv5rzntv2W0svGke9ppuh1Jz5/W7HwnLYGJ2PIrj6PWOE/DyXf08vx+4unHi0eZotBok3EtgGIGbuQ8somr0DqZgzPoeXNR01NznQJ9BzPLfczC9AmmrRnfHU6Dh3ZPV6ikDSo1iLz+tNzaTg60MDS4CSTEdbgux4N2Vfoq9D7QCwkUahDi2QQfEZnAlp32hY+g4iRTDXVXktGZccEH5K9Q4hfLi4uAO7iTsOrvVQcJS4b4Ofl1ar2Y8pr6HU9ruI09QaIaBFOpqHuJLcirXvxBxgfNbeoq0GmkfAReNqrSRhw8YB85XA6bXseJbyMHbkeiNpuLMMwR4fIfLqsuTSQnSbfF/UeP0hlhupda+h3R1NHvWiWQaZE97gEuac85gFUmaimzX06ksDGvaZBkGLzN3TI5fdXLs4yy26cDyz8FbZxRtodOBPrsfzUcekx43ab6UTy6/LkVSXezb47rWVfswBb+rHi65qlxH8Mx54Kta3WUppZpwHEkBzog03NF3h6kbSuXo8RbUAcDgHM+nyVb9MscHQSLepOc8uu4+KeTTQyNXfHHzHDW5cd0urX0Oqra6iKoJNK2N73W3XSD7EzE8veue4vVZUqSy0NgCQS5pLWnIkA/wBQsjWcYaaJdncCMzP9hS0NYOptI5l2/oeqMOlhilujd1XJHU6zLlx7Zri/r5Frudj6HYb7/iloatj5IBtdLgcSGHYwM48lj67jjm1AARa2JmZ8Q8MYx0WiyvNx63/35LbJWqo56uNSOw/S9FzqRaaRg5I7wACH7zTGJIVmpxCmagg07bXAm2pEutjFm8NPxXnnDeJgXDIxjfMdPir7eMC2cyMRmfKM7YXM9RxLu/mdaXpHUXyl2Om0vEWU9dTqiA1hbMB8bOaT7M/e6clLi3EGVXadw/ZMtIhxBipNp8Ppt1XMDisi6TsZBun0T6bi10EYgmZn++S2QxRikl2Rjnqcktzfd2/j/EdpqOL0gWWlhhwc7wPEeAtnLfMfBA1nG6N48TLA1wLxTfiXNcBbbn2SuLdxgOLpux1nPoqx4tIJzjlmf7wqFoMKrr8y9+ktTzwuq7Fql2hFLidPUsyGxIscMBrqZIGDgO+Sq9rNRR1fcG4tcGMp1LgYADo36BsH3n1XP8R4u3JaSXHBncTGEHScPNUhxqG47A4idjzWlYYRquy4F4+WVufFvyNHU9iqVPUm7VaY0ze5rg8WEAY9l2CT92VhaXgDXGq3v6IcwCCXtDXRk2vJg/nG2VHtBpKlCp3b3NdgnwmRBcR0EezMeao0agbG5nf+nnhELatSs3NuPVcmjR7PBzC7vqQjxWl7brdsdXSfZH7pPSSajs/TaWt+0UDaWteWOkeJ7iXBwPiaGAGRHtAeaDouC1HU31wAWU3Na8TkB+B6/d/3DzjPqPvJJnfHyH0Uv8m6kK67HSUOB6VupbfqKVSkXmbMANBIkgEkbTHQq3/iLT4a3uv0fJloL7id+u2+3zXGPb9dyo1AoeE9yk5Pgmp8OkNVpw4jeCRI2MGMJKVeLnRtJj0lJaCBOtWa4cwQPKN0elqA2nUAhwc5gFwmBbUyOhE7qgtrQNoMaXODngWkB3hBcC4EECZEEHcdMqqdRj0sDsuE8XYyhQptcajg0VKbHOYwd5c4ktJIEjG4npMLE7U8aq1c2lhb4ahF3hkmGuPLf47brI4jxHvyHMYGWQ1pBMhseFpOxyDHNVn6wFzbnOI8N0GIjBAIBO0Z+qw4tIoz8Rrn+fcWOVka+padi4AxImYMZIOJnzAQ6OrDHAtBgEEzEmCDEx5INSrJkgSeYge+BhGfqGd0Gd2L77u8l0ltsWRMROZicropUVtJqmGp6vvKsuJa1xJIB2Eyf78l0nftpudQlptDnucx7agILQW2PZ4Tg56HG+3O8L01IeKvfYfZFO0lxH3SSfCtvWU6hLwxgYw7NdBqBjhHiIMn2Tv1UfF9vaZs2GLiaWhLYcB/CTJBgWkjp/cqNCsyCJPskxIui72o5GcKlwek5veXTJIyY8XhIkbK/wAP7PVTSfqbYpNFhJIB8Tpb4TmIG6tbSqzneG7lT6B212EYkw5stDuceyXRge5EbqWGjIJLSZkHJO0XRvJhYmmoODagLTlzY9YKPoGOGmDYM3bYH3gfoElEJr391+Bs6TUNLH+pDoMxaD1yOSz2alhDvJrDF0m0nEzznBI/NC4XScynWBbaSTGQZlpAzKxqWmcBUxvSgZH+ZPVLb7icVy/a8jV1WuZbOJ7y3cxdByecQdkbh2pBptI2JJgehXPVNK+04/bNO4/dPmtbgWnPcsBwfH58z0TjFWSzL+n1vn8iHFuLOZVIacDu/Q3O8U9cfDllbP2geMbT+QWHreGOqOLoIwPu7wAckkLRaCRmQTIiNuSnRRNR2xrr3+hU0nEmEnbDHu3OADBB+G6ut4gyxzjGO75uiThoiZkdJ5eeOW0ukfBx+ycN2/vnzVxmkeWOx9+ifab+76qrYvI2Tjz/AJd/M6Whq2d287N8V3TBEmd4gz71LhusBBIAy1pMbEEGBBnosfR6ZwoPET7WJEH2RmD+KNw6g5gOAPC0YM5Ez9QpqJimlUue4VuupkFwi0Ai4XSROZn37LP4vxAd2bYBcWxE5EYOTIwUHT0XCk5tuS08xyLsb/3Knwzgr9SQ0OZTjN9V4awFrZif3jEDzhKTUVbNWPHc+t8nPEnPzH5q3p9Y8m1gDZgEtkbeZP8AcLWqsbTovuLXPdDRO4iXET6FskDciTyVDSaLwk8oMZjMZUJOkbouMuWjp+O9jWGgyszVM1NUtHesmTTO8SCbm5MnquIey2cZ5CDj5/mtFmobT05uzUJ8Mnw2yJIjnhZz6pI68pJ5FUYFOKabv6F0va5ENWTIJIGcevKFCqy38Ov9EJxS3WkjQVr5OfX1M/NDeMo2s4dUpOLKtN7HAAlrmlpAIBBIPKCD71XKFzyh1ROpEmNklCEkxhmhuxPwg+iNTqhzQ3OOQE+8f1KqtcOYn3qbqvhgdZUWrENSNrpM4naJnkfihpkSk2THw9VICIPVMFpce4O7TVRTfF1lKoS0kiKtNtVu4EG14kdVnFmJSTTVoA7dU4i0bdBOfdz2W3puMPcGMeXGd8OBA3mR7WM89gsLSaosdO/y6c/ct7R9pBbDiRAMbmDHlsM/JUZU+0bHtTXJcZre6dBi30N205nnP1V/Scce6mWhrfC3Aa0+I3HcEmT6Y8lU7TcLhlOtSDjRdazvCBaarWi+CD7xMTmJhU9FUIjrmPMSd0sOTdFNmPUYYRTcVybTdQ9wPhgh0+zu0CSYjpzQhqXmm02m6AS20jxegCFpdc43jmGv/wCP/ZH4ppa2nFN1Wm5neMFSnOLmkEA/3nIV/iKzB4TroPTrO8VwcPFjByMEeuSVUp6qrY6QZDAW+CPFJ8s8sKxo9PXq6epXsJp0XNbUeBgEmB+HpI6qgzXPglzYmbescj8kKaZJYpLsS1GqfYZaT4wBiPDG+3VNoq7gxsnOZ5deXJZ+q1zzTEtgnPP3fIyos1HsjqJPkTdhTjLkteH2TdbqDDeWOozjoUB1fO43PNU2a0DuwWyHDxGdgSWiPhKr1K0E5wHxPvyiORNtBLSuCTfctaOu/O/sujH3gfD8lepaqrYcGRZGPS78Vj6LUuFQt5TA9DzPuWnoK73lzMB0uA9qDyGDkZAGY35JbkRnifWkW++eWmZu8cYyc+H8E1J758QOzenTxfOEThFGrqKdR7Q26hTc+oC5rcAgeGdzgmPI+/P0GpfUc1hguc4W7AEuwBJxulvRS8MueC1LwRMwWuPobiG/II2nqObTcAHXECI5YEyNv+6XG21NPV7upbLAQbHB4PifEOG4IgodHjIpt8QJLgOUbkefuVOSaaXFluPHKMq4RS11AuBc9viL3NADWtiWS0BoAAEjPx6rJqVXSG55E+sZnotIvfqNSxjSA57nxeQ1jXFo8TieQbd+HRQ4iLCG2wQBcerhcDnnsMqO5WrNitIwNU2eojr7/wCirGV1/GOxOoo6Qalwa6lawk06jHhpqTDXAEwRif8AU3quRcc5V0XaNEegycO+u6ZJTJHR8KqCq6o+qXVnBsAuueY9hoMnI9keQiIiVzrjnG3JdP2KpvDqhvp02PY5ji+pTaSRBHhc4EiY8t1z/ENP3dV7JBDXEAghwInBBGDiNlnxy/qSj8CbXspldMnTLQQEknKZAEwzCdhtMwDHI7KVJwjKhbJwPSEh9gwqXTcBJMyT6j4bfBbeisbp6jT3JcQWiadzsffY+QQcbxzWK3QvLZtOPIz8FOtQIAh4dyhs433wq5JPiyEo30ZDR6Q1HQN+nUkgAe8mFq6HS0nVHBuWgNcJ3AiHfM/RUeH0XbXNZke05rRuOvotnT8Ia2o1/wBroGCJtNYyARO1P1UMk6vkbg5dGdH280NlZjS8OljDi0ZlzeQHIN5c1m8N4g1oa0UmECHveWguEVKkNDuQh4nraOivdoKdPWOoltam3u2lph25uJBEweY36ILOyLCAPtMer6MH/wC4LBglGOKMcnX4MWfC5tuLLGi4sH6io97GFjGhjYY1oIDWnMDxOgGTuZWcOJd7bULGtstYWtAAFjA3YczuTzJWhR7G0gTOrMFrm7Uz7TSJxWPVDqdiqQ21/wAWx9HlWxlit0+3kyh6aVVx80ZNbiDquXgA+yIaGAtZawGAACYjMSZJKu1uMte1rBSYGsdfcGC6HMa0gncic5U6nYwEY1d/8rvrt80A9iCP/EN97m/mrrxvv+IvAkU6/GnPex76bJbTDYAaGuLQA2Wjw7Acs+ao8Ur95Xc+GtvLnWsAa1suJhoAgDyC1H9jf/PZ8QojswW/tmGOuen5K2Hhxd2ScGU9JxWrTZ3bIsrNayrLA4w2pcIJEt2G0KhXkknkahj/AHFa7+zJ51vgYHwT/oHYd5tnYKUNqbdlk5XFJEzxS+wd2z9V3cQ1ovawVCb4iZLhJJk+4K/R7S1e8OoLGOqAumWMLSCGtabSLTho5LOb2eEyapz5BGZ2bb/nEe4Kpwh5mdxYHUVryHWxJ2iPugYHuKOdRUrtDqs3gucS5ts+FjY2HJoUK3BGt2dUd5t7v6TPyVd+ioty51Zvq2Pq1Hscc/RkfCk+EaVXi7q2nFzWh9riLWtbIBAbhoABhnzPVG1HaOo+2rIc+0Cpc1mQS27BGDA3GcLLOn0jgJq15E7NZmTO6Q0Gl5Pr+8MH4Kr+kvPv2ZN4JtmZxurL3Ojeo50eTmjl71sdrD3IoW5uphzieTjAIwsqtwdjnSyofQ2/gVe49QfqC2AAGjHU+EAzjySbW+HPCuzUsa27WV+Ocf8AtFMOcR3haZIAAcb4JwNyJKx9bprWsJy54Lufs4ifPdHdwGqOQ+I/NE1mi1FR0lmAABBbsBE77q+LhGlFqhxhtMoBMD1V0cFr792/4KD+FVhl1N4/lKu3xfdDpnRf4faJj6ry9rXANIAcARMt5H3rH7V0AzWVg0ANukACAAQDAHvWz2Xqua0guIFhgFxADrukrG4y19WpcGnYAwHOzJjMc1jx36zKTfFUWP8AwoyoSTuYRgiPVJbyo9M//CqBbaWNbLi4HvHE5xEtYPD5JU+xWnYN4IMzlxB/mCuVtSP3viVSr8WoNw6q2egIP0XHUMj+0wcvJCd2P0pwXvP+ltJvzDZTs7F6Icqx/wDUA+jQqbuKtPsMrO/0sIHxdATNrV3bMDPN9ST/ALW/mrVjn/syO9+Ronszo25ayqD170n8FEcHpjao+PO0/UFUPs1U+1VjyY38XSmPD2H23vd/qeY+EwpLH5y/Mi5MtawU2iDXa3yc2mPoAseppmn2HOf/AKWOA+NsK+zT0meyA30DR81M1G9foroLb0INmV9kq/5bfVz2H5QUzdDVPtFjR/DE/Vanet6pjVardzEUxwwR7Tj6mB8inboY2cB73D6Kyarf7lRNQItgD+z/AMXzcfxT/Z/P6/mnNRqbvPVPkBhQ8/l/VS7k9fl/VLvSl3qYDdyevyT9weqXep+8S5AbuD1S7g9VK9K9LkBCiVNtMqF6fvUhifo2u9prT5wJ+O6EeEt+657PRxP/AClG73zT98oNMdso1uCP+7VcfJwP/SfwVY8Mqt2Ad5h5H1H4rYFdTGqUSSnJHPVKuoZv3oA6FxH/AMSVBnGH83g+Tg0/8guobq07q4dhwDh0IBHzSpeRNZX3Oc/SbubWH0Ef8SERnETyaPifxJWpU4Vp3fsw3zYS3/iUJ3AKX3X1G+pa76t/FQcYsl4qKo4hO4+bT9WordRT5/OnTPzn8FGp2feB4atN3+ppafiJ+iru4ZWb+zDv9FRv0MFQ8JdiSyLzL3es/h/9sfkmWcKFT/JrfAJJeAPf7zFdVLn+Il3qSfqul0dMNttAG2wj6JkluydCpmmXHqq73nqU6SqRWDuUSUklYIZyrkp0lJATa4py5JJAES5Qc5JJSQwjSoMccpJJCJSnBTJIAlKQKSSQxwU5KSSQClPKSSQEZUiUkkgGlOSkkkwJSmeUklEZEOPVFlJJITJBymTskkosArDhJJJIg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1748" name="Picture 4" descr="http://t0.gstatic.com/images?q=tbn:ANd9GcSkO8JGFhfwwZEnlp7aH0HCuP6kG8I0gCA6rJjlgGm4vMwyX9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714488"/>
            <a:ext cx="6429420" cy="4469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Рец</a:t>
            </a:r>
            <a:r>
              <a:rPr lang="ru-RU" dirty="0" smtClean="0"/>
              <a:t>, </a:t>
            </a:r>
            <a:r>
              <a:rPr lang="ru-RU" dirty="0" err="1" smtClean="0"/>
              <a:t>рец</a:t>
            </a:r>
            <a:r>
              <a:rPr lang="ru-RU" dirty="0" smtClean="0"/>
              <a:t>, </a:t>
            </a:r>
            <a:r>
              <a:rPr lang="ru-RU" dirty="0" err="1" smtClean="0"/>
              <a:t>рец</a:t>
            </a:r>
            <a:r>
              <a:rPr lang="ru-RU" dirty="0" smtClean="0"/>
              <a:t> — открывать ларец.</a:t>
            </a:r>
            <a:endParaRPr lang="ru-RU" dirty="0"/>
          </a:p>
        </p:txBody>
      </p:sp>
      <p:sp>
        <p:nvSpPr>
          <p:cNvPr id="30722" name="AutoShape 2" descr="data:image/jpeg;base64,/9j/4AAQSkZJRgABAQAAAQABAAD/2wBDAAkGBwgHBgkIBwgKCgkLDRYPDQwMDRsUFRAWIB0iIiAdHx8kKDQsJCYxJx8fLT0tMTU3Ojo6Iys/RD84QzQ5Ojf/2wBDAQoKCg0MDRoPDxo3JR8lNzc3Nzc3Nzc3Nzc3Nzc3Nzc3Nzc3Nzc3Nzc3Nzc3Nzc3Nzc3Nzc3Nzc3Nzc3Nzc3Nzf/wAARCACdAKUDASIAAhEBAxEB/8QAHAAAAQUBAQEAAAAAAAAAAAAABAECAwUGAAcI/8QAQxAAAgEDAwMCBAMFBAUNAAAAAQIDAAQRBRIhEzFBUWEGFCJxMoGhBxUjUpFCscHhJDNygvAWJTRDRGJ0kqKys9Hx/8QAGgEAAgMBAQAAAAAAAAAAAAAAAQIAAwQFBv/EACgRAAICAQQCAAUFAAAAAAAAAAABAhEDBBIhMUFRBRMiQnEUI2GB4f/aAAwDAQACEQMRAD8AwWacCKZXDvVB1kyXPFKGFMxSDvQHTJS1JnNNzXZqDJkgOKUnNNFL4qDpjhSikFcKA6EbvXZrmppojimkpM8VwqBQ5aXnFNzSZJqDqx/elA5pik85pwNAdD6UUzNOGc0GOkPGK6m5PpXUoKAaUd6Su81ccZMfmuzSd6UCgMmKDTlwRU0FlczZ2QtgYyW471aWmgmUKZbtIR5OzcF/MECq5ZYR7Y1lSF4pSMVqrb4SjkUN85IwJx9MQH95NGW/wnYggSmducEPIB+gFUvV4kWJ0YgGlr0JPhnS4wHe3DIRnLs2D+tHR6BpcYV0sbRR/MYwxPvnBqt62HhDb0jy/G44UZPoKR1KnBBB9CK9gjtIQqrbiMhcgrGowPy8eaWfSLe5j2TWEUi9sSR/35pVrLfRPmo8bPvXV6df/AljcktBHJbHsvTPA/I5rOXfwHqcCB4ZIZcnAUttOfTyM1ojqISGWaL8mVFOHbtRd/pl9psnTv7SW3YnA6g4J9j2P5GhgKtu+maItPoaBS4p4WkI5qWWJCAc04d6UDmpAtKx0NxXU4giupQlXzRNvZXNwf4URwexPA/Wo7bm5hBGQZFyMe4q/EzRhhKSGOdoUFgwzjkdwPzo5crg6Rw0uAODR85Ej5Yg7cMNpPv5xVvZW8EI3LZjIODvHI/xx2/rUVvck7TJGJNpypjGfbsefX1omBlkk3AjY5JGDnd6D27Hj/6rHkyTfDCvYRDGMFcbv5SwyoA9T65/wp3T2NuxkMc7ozwuR+g4p0MhSLcrZVASybxu4Hr/AMe/nHdeVZo2UoMBS7buF5xyD35OR+tU8jKSIY55obhUt5VBYgBRz9XI7Z59/tWrh6sEVsZGQvczGKNDwTgE5748H88etVmi2fWugUiEY3HbnAKAcE+QPSr+3lmkuLqFomitEQC3nDBdi7eSfuTkDtjGanEhZSaCreFG3qUiEYAdCXH1L5OMHGDmo7WZbuNp7CKIwpgxMzEdQ45BUDKnPHINJaKtoXW2uhcSxxJG0shJL7GY4wqgbsbu2ftxRlqIIbRcB7VxumMKqBliSSCcHknP4eT4o7FZU5gt89zHHJvuRbGLDtIUwmOMgEjBHcE8HnPtUIvJZGWNblkubhg4j3Z6cRZgMHkE8DOO2e+MUbJdNDLbXM3Ra2JWOQvIQELH6dowdxzgZyB+fFSJd9Kf5a8hSKeR3+XWGVSTEB+M57cnGOe496dJA3MivLeWSOZo7jEm5SvVQSLFgZJHAxn71DZ9c2dtLfw25u8N1Fjx0QwzuIx2B989+2aje6+Ynkt5by2S9gXqmJUwHjJJXcTnHIHIJ7flRUN1LeCAQgyWV1EZA7JvQ5HA3AkEe3AIPB4xTUSxYrRRHcWZQT23TzHHcM0oIxk5LeBnwftWbuvgux1DcUs7nSLndjEY6sDH8uQP/LWo+TE9nNZTW6PkFlDONjH0wOVB9AOw/qXo8lwkUtrd2tvDsOIhbuXyuOM8Ag0yjJdEWWUeYs8i1j4R1bS8u1ubi38T2/1qfyHIqhwpzg5wcV73bC2iupvl4oRJKx3tAxbcfO4DIBqrvvh3QtVm+Wu2ia/dSVaLEbYGPTvjI75/WrVNrs2YtfXE0eMgU8DmpLuIQ3U8CMWWKV4wT52sR/hUYzmrLOvGmrFNdSkV1CybSpQ7XVgSMMDkVfxLI8sn4+oxBByM9hx+WBxx5rP4B8Zq/WM7DFCGLbS6zKB9L5yR+tTUeDgxCUiVW/CGc+Ch3Yzn8s09kKRJIjGTIyzZOW8DGO/cU8DoRkPKT9P0Kcdxk8cdz2rhslG1nUkruUqcYH+Pb3rDustr2It30yRIWUjBYYIyeD3Hf8u/pRm6RpBIi4ygHPAxySc9/fmgPlFGxg5Zg245wOPAA58eh8UXoazxalaJI+FWQFhuJwc8jPlcUz2vpg2cWbfSobU6cYg8Z+YXayJMAyR4wBkHOfXHkmri2s47C2gisI2ZogqjqtIQFHGckEk44/xoTUbm+bU5NO0+VYR0GwohICk9mB7MRj8PHBPeople9hNrI0ktw0n+pkUKoTwrKx54I5OSeDg4xQjGjNJ2H6r809sZWuVshGMtMqhwoHfO4Dj3qIXlnLbbmuDKsLFjIQMlg2M4C+DxkdsUNc22oX0CrfQzPKtyQscLNEhjGOcjH5Z75PioZNOu7vVVliga2jtcSjqSAvI0ikOOOFI2qBg+c81ZtXoX+w+W50mK4kvGPVuLeMqUiUkgZ/lHHc9z7896pxe6Vdz2Mj6Mwt5ENwJrr/q3bbsVTyCW3EcHgKfbNnBpV1ZwwQWx6Vu4xcYADRrg8biG39yMn1z3p1qlvfwGPTL2OZLe6JkZVVwnJYR/i4wGA+2KeklYtodfzOFiNjb2gvpG2W7SxnBxyVyOR9OSPtVRbXWr3msXMcPyrWkSF45GLbGk3YCKw7gEMCPHH2q2a/02eZEi1JLdoJGckTjwMEHcMEDnjtQlpbWnUuOjaK8aylgIXLNsk5JKbhhe5wffAzQjVWN0AT3msXWli5voi9sgKXMMMSvHJnaDtDd9rZAxnIJxz2OEDxXF6dEe8tsGIJG0S9KVmKgybcbiFHc59fQVYx6jYwqttp95GEykShSCYnYlU3KMELnjv3PioLbUX+egsrrqXUtxI46qR9OJApwynLM2ckAj3prXYttgDaWI49RTUNPdr66ZOrdRnarYGwOuCpX+YqDnk/arTTtHWzvLSfqRyRwLLIWEbE73xnZknauAc8858UBqEt/OVXTc26Q37LczQKoPSUnABI5zwDz3J/KkuZ7OTVP3pJZztcRTx2r28sxKxmRwnVAyRg9vuDSNlijKRib1CLy43DD9Z93s245/XNRAc0Tfg/P3YYklbiRST5IYjNQgc1Zu4PTQj9KGkV1SEV1SxthQ4rRWiKY+4A3ZG36SCAOc+fFZ3nxV/ExWKIOA6swVcnHBH/7TanpHnohUrCbG9frQYbIOBkdx4PIBriXiEksZ3MobcuPC87R6ckVGIkW4zvkj2P1eV3A5G3GfH+VTXXSgj6zRZjQmSR+2Tx3Hv/eBWVuqSG5fLFnhktUT5MY3kKVIzgcDP5DxRHUMEVxMw6UtvC7oSMh9qglgB4+2KZLeO8qRLaMZxlsOcBQMjcSMj8u9Q3RZ7K7BkUqtpOE2nlhsPf7Ef3UiTbW5FjarhnoV7q13c3yjTp9PLRKTM1xGN9sjAEMcEcEeMjP5HHD4h/54tbUJBdQXKGRZYXJfjvwMrwcgnPpQM/w/NdyXpW6ES3q2ykqfqKKuGUjj1B71HpJ0GxjS2QpJOmnjqrcAvII93IYbcYy3OBjgcYq3cvBhrgs4/iCZ9CbVI7Q3OZ3ijhU7WkUSNGpBHrtz+ZoVr2Sz0fUp7W2MHRfFxNcztKoOAXALn8AyV8ZIPA4pFuNOiubjVbeSWSKzhZ4LQKybxkGWQBgMn6sA9vFTpC2oTyzLcPBAyGT5SIIxmByd2OQxBORj+0vORxU6bIvY+xu7i4ZbjVXMaIA1lAkv/SyE3bsAnOMkADyCSDhcU8etJ+7ludX1NLcXU0rR4QsQpbG8kDjGOxBGAAcYJq002CK6ura7nSSCbS45ImhlbczKzEK7MTwdqkkHtvx4put6la2tzFLa2FvdXETHP8LeQv4gV4zk7gSQD+dTdTphSM/bTWGbgta311c6YRGzQoP4z7Qdy4ycA5YHHdgeeMXuk29y95HqdpbyWUa2f+oZt5ZwSuwk84G0H3JGD3p8cFzHa3s2lWraffaiyy3GWBMTYCHaTgY+nOfzxRNpr0kVwlrf2rx/xo7cSCXIkJXIbGOxII7nt7VG10hndWyKCxa4vLW9gtbZLop83Kkcg+uRh9KuCM4ByQc+DST3tlc2k1nqKyQTXBa4nngbAjaMIrMpHoSBx3INJB14Lu5fVbKOK9kYR210gJIeQnCBsfhAKLuI5+ocAVIsGpWUH7tltoQnTVYJY4zK4w2762A4QHjJHrxxR3U6BSDrCe+S1EEVvG5iTEkjTKrTuDndtXOM4YnJ89qqbXWQ2ldaTpyXFzeCHYQfpb5hu2fC7uPcetG29nfx3FpqdzJ85Jbwywr8pGMTFiCX74XkAY9ufSgre2j1Kx0owpCbqO6MwSMZEapIu9NwyCwzyc/Uc44pJdkjt8mE1ZQNY1L/AMdcAD26rUOFFGa6uzW9SB8Xs/8A8jUGDzVjPU4uYIRhzXU4iuoWWUZsk54q+hlgSxZpiFEJ3AliACR/nWeiJkdVXGScDJq/jWKJYjdMAEXYyvggZx3Hpxwa06hcJM8tGQQjT9XMkf8ACdWUdiPXJHuB+tGApLGFAjZZOHVhkEe/9KAUl7aXK/LFgdu58YdcgHj1GP1pBK0axdPdJJcE7Np4B+olvTHpxWWUL56HjINjFwFke3+mR3CurkMF8Fl9seP0pk26eC4lKAno3CI2OQu0jH5kfoKZbSG2E0UxJZEGWz3XLc/fBp6OrrG8mdximP08ZJRtw/49KXptj1wehSGaPUbVCsZguQu0NIdyssYbO0ePoHf/ABoKy+csNHme0txLf3F8I3OPpMeOPq/l2jA5AyfXNT3ph0+6stTu7hUi6SW/UJJ+X3KCMqPUjknsCMean08wm+EWoyGO7t4GuJLe0dhEgBx9RHLNz2Jx5xkZoJNGVkckzQawZ3WCLTyrR9a4cu7FgoaMqSWwGXtgAA5qNrTU7e9Guk21zdN/otrbQj6cOcZJ5woAB48Z5ooanNay3Go6hHP8nLDGYXMgCh3P0oq57428+WJ8YFEaGl5dadcR3ML2kzysN5QKZAf7X047DK885XNO/YqA3+HwbTU4rmSVbiRGjW4QCR+kz7toUn0wvIxx6Ux7ZraXS73SG6NvcvEJY5NyyuMYCkHjhScjGeKGg0sNezPpU9w7iYme5kH4wiEIEbkEb85BOckk4ytQXVpcGKzs5Z5fmp7m3W2aRif4agSuW8FiVYE1Oxkv5NHr8luNBupJZGjiMDbpApOFIOePJ9qrkutPsbO3giu5yI5H3RNmZndMfRlshe+eAO3HaidQ0Jr6yjt7qW4fr5WRXk5UEM59cnIAxnHp2oTRi+pfLancWEwkikXbI+1EI6ZyRyCQQ2c4P6UsVXAbVWw21ur7UHtpktILqwldJHVo1LKrcq2GY9jgngduM0+6vL2017rQpI1k4ERQyYUEthpSOSQO3PH2ofT0t7DXEN50bHUflidsErNBJBkKBggbSrFce2T64IudRgTV2S8tLT93vBGLm6kXKbh+FMngjL8Dx9XHPBUGq5Fb+rheAOe6uNNkutFs53nvprRZFeGMKeoDiSTH4QcbWx5IPcmlkhklmi1TTrp7yJ4UtnYMFdx1F3uq4wDnO8DGQeORRGpalB8hBNpcUDqy7oDu2s8SqXbbgfSMBceDxkAc0L+9NV6CrbhXne9V5tsLRoIy6kiNWwWATOT2J3Y7GnVgSb6MV8RAHX9TPrdyn/1GgMcirDXQBreoAD/tUv8A7zQQ5pGz1uGP7cfwhDiup+B6V1LY+0x2kgS3gQkKSrYJ559vfmr+FiRGs6sRjO4DaFyc59QeRkdu/FZEkY8VotO650xZ7oGSNyyoxOTjGDn+aujqY19VnjcEr4DtqhsSJuXGcP8AUFzzyPHfnGR9qnWfEsZi2KIU5ifuVOcEH/dP5Gh7ZY5GXpuCryk5DEnIGRjj6ft7VKjBSSHBKZy5UBTwc8Dz37frWOSt8mpN0R3ElykbEiO4mLiZLcEnaikdu2T29s1Z2wT5fpxEFOlIRvySwKkiq5bj5fEr25lcRnpuuCzgnOF8Efr6gUsMMslyDNL/AAGV2WBRtGzYcKSDzz/cakouhk0bs2UuralFEbeZLVVt5XkQqzdUJ/DODwFAAJ85K84Bqeb5e61PbqR+U3W/StZIWBQKzqpLnsC5CBR3x280kmpXlrdW0VsjLAdNgkeRlyvUOAoXyzEBuPYduMgzm2gns5rm7hSO4BazCzb4zcOwO4AL+HAIDDy2O5oK/Jm5qzR22kNa6bHB8/fSraHqxDqqvUCsWCMFBBXAC/b3oX4f+IdMu7C4kCNaJJO2YHOSoLAfTjtkup+7E1V/EVlrETyalIrWq213G3QsSxFyAVK8DyfqB48j71csset31jc3ZS2niiYS2Lxsx2sysAzLwGGxD580K4A6XIlgtlqjtc3dt0TayPHZB2ZUMC4UkLkAg5w35DnAqGefS11e3tbS90u2ktrdpTIYizLj+0nIXhS+c5PI9KIk0u51DUEFxEDYQyfMWzmRt8cuckNxtIyT68emKgEBMOpT6nqGlbJNiA21tlYZBhlLnJLH8PBwOB601O7JaT4FbVoDbQx3Es5ZA00iq560MYC4c7R3G4ZHnLY7YrrCe8tb+4tbdIoYZi08T3l31WkcjhRg5AOAfPGfyn/d8DXV9NCl/JdHo20phAi3EYO9Cx5XB5PPnGTT5Z7C6n60cdnLJGT0nJ6jbY+S3ABBGeBn+lCqGtAuml9Wmmtb21ie5tIcT3QjKrI5fcsaOwH0jAz9xz5MVxZ65c6AdJgMU22UpcdMNhoi2fochQSACDjNXEmuRda1lgS8AaRYpIUt1LklS4yW524B5Gfam3d4t5byWtyZY45UEk5+b2S2m4HG4Z4HYY7fepaInJPhE0nw/ZrZ/KRO8czsJFkWQJMSAPJGQOOcepoaay028vrfVbe7nuPk7g5jhXqbnwUKnjsAx7Yxk57mmxJdRT2sKTyQGWJUtpLazMwiQKfxybcDJKnk/wBmpohdg3n72uMxpFEqRzssSyyoCWdSGP0MSO+DweDmnilViPcn2Y341075LXpsFis/8cE+rE5H9c1RBK03xFPZS6RpUEbW/wA3aoY2S2maZEX0Dtyew71n1HNZMjqTSPW6CUpaeO5coZtrqn2Zrqr3Gk8tJ98e9XVtrEcVjHA8jqY+MKAQRVKVaoipzya9HPGppJngITcOUEJqd1BdNNbSbAzZKnkMPQitHpmqQXqJDFtgmUALEX857qT+IexrJEV3IIIPalnhjNBhllBm7eR2fJZumHO8CPPU8bSDyMfTz3FTwWQNpPcx9H/R7WSWT6yQoC8gNjk88ZGfesxp+vSxhYr1nZdu0XCn+JGPt2YcDvzWstvlR8K6wbOSJo5LYrmPtvdhx7H2rBlhLG0mbsc4zVpnoeo6RBcaFp76tJNCbK3jLrbyFm7DB2qpOc5wRzVkWTT5orVLBlgKmZ7oRxoqknJJGSd24gn6e/cipNdjuI3s57aaa3EDLuEUHV64AYbTgjAHnPrxzis9qupaHY3U13NqsVvdXMC280U16iPEgPLAAM2TjPYA9uKVJtcIzt+2X9xqyxy3cLXFtGqFlglLPKS4UMd6DaM4PABJPfNDW9491HBZzyzXMrssklxbgwRqjLuGSuMA5AAJJJJPjjMXn7SfhqwvZJbW9a5gwVFvaadgsSMbjI5AJ5Pjzis1c/tVtgjQ2+hPdJu3B9Qu88/7CKFA9u1OsGV9IXfBHo0rSrqkd9c20VndyKkds894zKzb8NiNjtU7B3Az9WM+pltp8vzLw3N1eibdJILmGIpGoYj6N3Y44xnnA88k+J3v7UvieaJIrKWz02JBtRLO1UbV8AFs4/LFZrUte1nVN/7w1e+uQ4wyvMxU/cZxVy0kn2xfnV0fQX/KDTdEtrmz1LWNOtHgJS0JvBLLsxwzqOc5yaztx+0v4Ws7COGKW6uroMTLNptp0gzH8RHUPAPtmvDQpAwP0qSO2mlOI4nP+7Vq0uNdsCyTk+EeuSftjjaSNrPSJA0a7Q91dkk48lVGCfvUcfx/d3skkkfydnLL+N4bZNzfdmBzXm1voWoTdoGH+0KtrT4avl5edY/bvSZIYEq3UdLRYs27nFf5/wBNzJr2qXigS6lcyL6CTA/oMUf+z3S4db1u7uriQAQjpqvO5zzknxjNY2HRLtF/h6nIje0YNXXw5+9NElDx3wfLbmOwgt9+a58njim1Kzt5ceScNmOG1++Cw1KwfTr+ezlOWicjOMZHg/0qBFANEXk8l5cyXEzbpJDljUarWKUl4N+PcoJS78i4rqXbXUnBDymmFc1YGybwKT5FvSvUfMieG/T5PRWvGfFRcg8irVrKXwp4qP5OUniInNHfH2I8GReCuzk8UXp8M9zcR21u7gSsNyq5AbHrj0FTjR7mTlYmFGaNZ3mn6nHO9u7IMq2ByAR/lSZMi2vb2Pj0+RyVxdG2+Ofh/WLr4QXVBPLJHbtvuYzMxJjI7kZ5wcfYZryhUK8qCPYV7iPiWKX4avNLYMxnhMQ3Iex4Oc1jYtJtIsYiyf8AvVh0upUMe2S5OjP4ZlzZHLpGES3nkP0Rs2fajYNDv5TxCR7mtzHBGgwkaj7CpAuDxVktc/tRfj+Cw++RkYfhSc/66VU+1HQ/DFomOozSHzWixxSYrPLV5JeTdj+G6eH2lbBpFnDjZbp+YzR0Vui/gjVfsKlVanRaollk+2bIYoR6RGkZ/wAqmWOpBTlxVEpNmhDVjqULSA07dVbYTttOUGk3U8GhZLO211cXrqUHJigAPFSIB/KKaOalQDNdZtnGiPRR6CpkUeg/pTVGKlUVU2y+KHKOeaeBXKOak21W2XpHJT8Zpq08UrY6FC0oXmuFOHekbHQ0im9qkccUygmMKtSrUS96nTmhIVCjtTga7aMVxGKWy2LFHenU1RThS2MLTvNItPFBkE211OrqB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4" name="AutoShape 4" descr="data:image/jpeg;base64,/9j/4AAQSkZJRgABAQAAAQABAAD/2wBDAAkGBwgHBgkIBwgKCgkLDRYPDQwMDRsUFRAWIB0iIiAdHx8kKDQsJCYxJx8fLT0tMTU3Ojo6Iys/RD84QzQ5Ojf/2wBDAQoKCg0MDRoPDxo3JR8lNzc3Nzc3Nzc3Nzc3Nzc3Nzc3Nzc3Nzc3Nzc3Nzc3Nzc3Nzc3Nzc3Nzc3Nzc3Nzc3Nzf/wAARCACdAKUDASIAAhEBAxEB/8QAHAAAAQUBAQEAAAAAAAAAAAAABAECAwUGAAcI/8QAQxAAAgEDAwMCBAMFBAUNAAAAAQIDAAQRBRIhEzFBUWEGFCJxMoGhBxUjUpFCscHhJDNygvAWJTRDRGJ0kqKys9Hx/8QAGgEAAgMBAQAAAAAAAAAAAAAAAQIAAwQFBv/EACgRAAICAQQCAAUFAAAAAAAAAAABAhEDBBIhMUFRBRMiQnEUI2GB4f/aAAwDAQACEQMRAD8AwWacCKZXDvVB1kyXPFKGFMxSDvQHTJS1JnNNzXZqDJkgOKUnNNFL4qDpjhSikFcKA6EbvXZrmppojimkpM8VwqBQ5aXnFNzSZJqDqx/elA5pik85pwNAdD6UUzNOGc0GOkPGK6m5PpXUoKAaUd6Su81ccZMfmuzSd6UCgMmKDTlwRU0FlczZ2QtgYyW471aWmgmUKZbtIR5OzcF/MECq5ZYR7Y1lSF4pSMVqrb4SjkUN85IwJx9MQH95NGW/wnYggSmducEPIB+gFUvV4kWJ0YgGlr0JPhnS4wHe3DIRnLs2D+tHR6BpcYV0sbRR/MYwxPvnBqt62HhDb0jy/G44UZPoKR1KnBBB9CK9gjtIQqrbiMhcgrGowPy8eaWfSLe5j2TWEUi9sSR/35pVrLfRPmo8bPvXV6df/AljcktBHJbHsvTPA/I5rOXfwHqcCB4ZIZcnAUttOfTyM1ojqISGWaL8mVFOHbtRd/pl9psnTv7SW3YnA6g4J9j2P5GhgKtu+maItPoaBS4p4WkI5qWWJCAc04d6UDmpAtKx0NxXU4giupQlXzRNvZXNwf4URwexPA/Wo7bm5hBGQZFyMe4q/EzRhhKSGOdoUFgwzjkdwPzo5crg6Rw0uAODR85Ej5Yg7cMNpPv5xVvZW8EI3LZjIODvHI/xx2/rUVvck7TJGJNpypjGfbsefX1omBlkk3AjY5JGDnd6D27Hj/6rHkyTfDCvYRDGMFcbv5SwyoA9T65/wp3T2NuxkMc7ozwuR+g4p0MhSLcrZVASybxu4Hr/AMe/nHdeVZo2UoMBS7buF5xyD35OR+tU8jKSIY55obhUt5VBYgBRz9XI7Z59/tWrh6sEVsZGQvczGKNDwTgE5748H88etVmi2fWugUiEY3HbnAKAcE+QPSr+3lmkuLqFomitEQC3nDBdi7eSfuTkDtjGanEhZSaCreFG3qUiEYAdCXH1L5OMHGDmo7WZbuNp7CKIwpgxMzEdQ45BUDKnPHINJaKtoXW2uhcSxxJG0shJL7GY4wqgbsbu2ftxRlqIIbRcB7VxumMKqBliSSCcHknP4eT4o7FZU5gt89zHHJvuRbGLDtIUwmOMgEjBHcE8HnPtUIvJZGWNblkubhg4j3Z6cRZgMHkE8DOO2e+MUbJdNDLbXM3Ra2JWOQvIQELH6dowdxzgZyB+fFSJd9Kf5a8hSKeR3+XWGVSTEB+M57cnGOe496dJA3MivLeWSOZo7jEm5SvVQSLFgZJHAxn71DZ9c2dtLfw25u8N1Fjx0QwzuIx2B989+2aje6+Ynkt5by2S9gXqmJUwHjJJXcTnHIHIJ7flRUN1LeCAQgyWV1EZA7JvQ5HA3AkEe3AIPB4xTUSxYrRRHcWZQT23TzHHcM0oIxk5LeBnwftWbuvgux1DcUs7nSLndjEY6sDH8uQP/LWo+TE9nNZTW6PkFlDONjH0wOVB9AOw/qXo8lwkUtrd2tvDsOIhbuXyuOM8Ag0yjJdEWWUeYs8i1j4R1bS8u1ubi38T2/1qfyHIqhwpzg5wcV73bC2iupvl4oRJKx3tAxbcfO4DIBqrvvh3QtVm+Wu2ia/dSVaLEbYGPTvjI75/WrVNrs2YtfXE0eMgU8DmpLuIQ3U8CMWWKV4wT52sR/hUYzmrLOvGmrFNdSkV1CybSpQ7XVgSMMDkVfxLI8sn4+oxBByM9hx+WBxx5rP4B8Zq/WM7DFCGLbS6zKB9L5yR+tTUeDgxCUiVW/CGc+Ch3Yzn8s09kKRJIjGTIyzZOW8DGO/cU8DoRkPKT9P0Kcdxk8cdz2rhslG1nUkruUqcYH+Pb3rDustr2It30yRIWUjBYYIyeD3Hf8u/pRm6RpBIi4ygHPAxySc9/fmgPlFGxg5Zg245wOPAA58eh8UXoazxalaJI+FWQFhuJwc8jPlcUz2vpg2cWbfSobU6cYg8Z+YXayJMAyR4wBkHOfXHkmri2s47C2gisI2ZogqjqtIQFHGckEk44/xoTUbm+bU5NO0+VYR0GwohICk9mB7MRj8PHBPeople9hNrI0ktw0n+pkUKoTwrKx54I5OSeDg4xQjGjNJ2H6r809sZWuVshGMtMqhwoHfO4Dj3qIXlnLbbmuDKsLFjIQMlg2M4C+DxkdsUNc22oX0CrfQzPKtyQscLNEhjGOcjH5Z75PioZNOu7vVVliga2jtcSjqSAvI0ikOOOFI2qBg+c81ZtXoX+w+W50mK4kvGPVuLeMqUiUkgZ/lHHc9z7896pxe6Vdz2Mj6Mwt5ENwJrr/q3bbsVTyCW3EcHgKfbNnBpV1ZwwQWx6Vu4xcYADRrg8biG39yMn1z3p1qlvfwGPTL2OZLe6JkZVVwnJYR/i4wGA+2KeklYtodfzOFiNjb2gvpG2W7SxnBxyVyOR9OSPtVRbXWr3msXMcPyrWkSF45GLbGk3YCKw7gEMCPHH2q2a/02eZEi1JLdoJGckTjwMEHcMEDnjtQlpbWnUuOjaK8aylgIXLNsk5JKbhhe5wffAzQjVWN0AT3msXWli5voi9sgKXMMMSvHJnaDtDd9rZAxnIJxz2OEDxXF6dEe8tsGIJG0S9KVmKgybcbiFHc59fQVYx6jYwqttp95GEykShSCYnYlU3KMELnjv3PioLbUX+egsrrqXUtxI46qR9OJApwynLM2ckAj3prXYttgDaWI49RTUNPdr66ZOrdRnarYGwOuCpX+YqDnk/arTTtHWzvLSfqRyRwLLIWEbE73xnZknauAc8858UBqEt/OVXTc26Q37LczQKoPSUnABI5zwDz3J/KkuZ7OTVP3pJZztcRTx2r28sxKxmRwnVAyRg9vuDSNlijKRib1CLy43DD9Z93s245/XNRAc0Tfg/P3YYklbiRST5IYjNQgc1Zu4PTQj9KGkV1SEV1SxthQ4rRWiKY+4A3ZG36SCAOc+fFZ3nxV/ExWKIOA6swVcnHBH/7TanpHnohUrCbG9frQYbIOBkdx4PIBriXiEksZ3MobcuPC87R6ckVGIkW4zvkj2P1eV3A5G3GfH+VTXXSgj6zRZjQmSR+2Tx3Hv/eBWVuqSG5fLFnhktUT5MY3kKVIzgcDP5DxRHUMEVxMw6UtvC7oSMh9qglgB4+2KZLeO8qRLaMZxlsOcBQMjcSMj8u9Q3RZ7K7BkUqtpOE2nlhsPf7Ef3UiTbW5FjarhnoV7q13c3yjTp9PLRKTM1xGN9sjAEMcEcEeMjP5HHD4h/54tbUJBdQXKGRZYXJfjvwMrwcgnPpQM/w/NdyXpW6ES3q2ykqfqKKuGUjj1B71HpJ0GxjS2QpJOmnjqrcAvII93IYbcYy3OBjgcYq3cvBhrgs4/iCZ9CbVI7Q3OZ3ijhU7WkUSNGpBHrtz+ZoVr2Sz0fUp7W2MHRfFxNcztKoOAXALn8AyV8ZIPA4pFuNOiubjVbeSWSKzhZ4LQKybxkGWQBgMn6sA9vFTpC2oTyzLcPBAyGT5SIIxmByd2OQxBORj+0vORxU6bIvY+xu7i4ZbjVXMaIA1lAkv/SyE3bsAnOMkADyCSDhcU8etJ+7ludX1NLcXU0rR4QsQpbG8kDjGOxBGAAcYJq002CK6ura7nSSCbS45ImhlbczKzEK7MTwdqkkHtvx4put6la2tzFLa2FvdXETHP8LeQv4gV4zk7gSQD+dTdTphSM/bTWGbgta311c6YRGzQoP4z7Qdy4ycA5YHHdgeeMXuk29y95HqdpbyWUa2f+oZt5ZwSuwk84G0H3JGD3p8cFzHa3s2lWraffaiyy3GWBMTYCHaTgY+nOfzxRNpr0kVwlrf2rx/xo7cSCXIkJXIbGOxII7nt7VG10hndWyKCxa4vLW9gtbZLop83Kkcg+uRh9KuCM4ByQc+DST3tlc2k1nqKyQTXBa4nngbAjaMIrMpHoSBx3INJB14Lu5fVbKOK9kYR210gJIeQnCBsfhAKLuI5+ocAVIsGpWUH7tltoQnTVYJY4zK4w2762A4QHjJHrxxR3U6BSDrCe+S1EEVvG5iTEkjTKrTuDndtXOM4YnJ89qqbXWQ2ldaTpyXFzeCHYQfpb5hu2fC7uPcetG29nfx3FpqdzJ85Jbwywr8pGMTFiCX74XkAY9ufSgre2j1Kx0owpCbqO6MwSMZEapIu9NwyCwzyc/Uc44pJdkjt8mE1ZQNY1L/AMdcAD26rUOFFGa6uzW9SB8Xs/8A8jUGDzVjPU4uYIRhzXU4iuoWWUZsk54q+hlgSxZpiFEJ3AliACR/nWeiJkdVXGScDJq/jWKJYjdMAEXYyvggZx3Hpxwa06hcJM8tGQQjT9XMkf8ACdWUdiPXJHuB+tGApLGFAjZZOHVhkEe/9KAUl7aXK/LFgdu58YdcgHj1GP1pBK0axdPdJJcE7Np4B+olvTHpxWWUL56HjINjFwFke3+mR3CurkMF8Fl9seP0pk26eC4lKAno3CI2OQu0jH5kfoKZbSG2E0UxJZEGWz3XLc/fBp6OrrG8mdximP08ZJRtw/49KXptj1wehSGaPUbVCsZguQu0NIdyssYbO0ePoHf/ABoKy+csNHme0txLf3F8I3OPpMeOPq/l2jA5AyfXNT3ph0+6stTu7hUi6SW/UJJ+X3KCMqPUjknsCMean08wm+EWoyGO7t4GuJLe0dhEgBx9RHLNz2Jx5xkZoJNGVkckzQawZ3WCLTyrR9a4cu7FgoaMqSWwGXtgAA5qNrTU7e9Guk21zdN/otrbQj6cOcZJ5woAB48Z5ooanNay3Go6hHP8nLDGYXMgCh3P0oq57428+WJ8YFEaGl5dadcR3ML2kzysN5QKZAf7X047DK885XNO/YqA3+HwbTU4rmSVbiRGjW4QCR+kz7toUn0wvIxx6Ux7ZraXS73SG6NvcvEJY5NyyuMYCkHjhScjGeKGg0sNezPpU9w7iYme5kH4wiEIEbkEb85BOckk4ytQXVpcGKzs5Z5fmp7m3W2aRif4agSuW8FiVYE1Oxkv5NHr8luNBupJZGjiMDbpApOFIOePJ9qrkutPsbO3giu5yI5H3RNmZndMfRlshe+eAO3HaidQ0Jr6yjt7qW4fr5WRXk5UEM59cnIAxnHp2oTRi+pfLancWEwkikXbI+1EI6ZyRyCQQ2c4P6UsVXAbVWw21ur7UHtpktILqwldJHVo1LKrcq2GY9jgngduM0+6vL2017rQpI1k4ERQyYUEthpSOSQO3PH2ofT0t7DXEN50bHUflidsErNBJBkKBggbSrFce2T64IudRgTV2S8tLT93vBGLm6kXKbh+FMngjL8Dx9XHPBUGq5Fb+rheAOe6uNNkutFs53nvprRZFeGMKeoDiSTH4QcbWx5IPcmlkhklmi1TTrp7yJ4UtnYMFdx1F3uq4wDnO8DGQeORRGpalB8hBNpcUDqy7oDu2s8SqXbbgfSMBceDxkAc0L+9NV6CrbhXne9V5tsLRoIy6kiNWwWATOT2J3Y7GnVgSb6MV8RAHX9TPrdyn/1GgMcirDXQBreoAD/tUv8A7zQQ5pGz1uGP7cfwhDiup+B6V1LY+0x2kgS3gQkKSrYJ559vfmr+FiRGs6sRjO4DaFyc59QeRkdu/FZEkY8VotO650xZ7oGSNyyoxOTjGDn+aujqY19VnjcEr4DtqhsSJuXGcP8AUFzzyPHfnGR9qnWfEsZi2KIU5ifuVOcEH/dP5Gh7ZY5GXpuCryk5DEnIGRjj6ft7VKjBSSHBKZy5UBTwc8Dz37frWOSt8mpN0R3ElykbEiO4mLiZLcEnaikdu2T29s1Z2wT5fpxEFOlIRvySwKkiq5bj5fEr25lcRnpuuCzgnOF8Efr6gUsMMslyDNL/AAGV2WBRtGzYcKSDzz/cakouhk0bs2UuralFEbeZLVVt5XkQqzdUJ/DODwFAAJ85K84Bqeb5e61PbqR+U3W/StZIWBQKzqpLnsC5CBR3x280kmpXlrdW0VsjLAdNgkeRlyvUOAoXyzEBuPYduMgzm2gns5rm7hSO4BazCzb4zcOwO4AL+HAIDDy2O5oK/Jm5qzR22kNa6bHB8/fSraHqxDqqvUCsWCMFBBXAC/b3oX4f+IdMu7C4kCNaJJO2YHOSoLAfTjtkup+7E1V/EVlrETyalIrWq213G3QsSxFyAVK8DyfqB48j71csset31jc3ZS2niiYS2Lxsx2sysAzLwGGxD580K4A6XIlgtlqjtc3dt0TayPHZB2ZUMC4UkLkAg5w35DnAqGefS11e3tbS90u2ktrdpTIYizLj+0nIXhS+c5PI9KIk0u51DUEFxEDYQyfMWzmRt8cuckNxtIyT68emKgEBMOpT6nqGlbJNiA21tlYZBhlLnJLH8PBwOB601O7JaT4FbVoDbQx3Es5ZA00iq560MYC4c7R3G4ZHnLY7YrrCe8tb+4tbdIoYZi08T3l31WkcjhRg5AOAfPGfyn/d8DXV9NCl/JdHo20phAi3EYO9Cx5XB5PPnGTT5Z7C6n60cdnLJGT0nJ6jbY+S3ABBGeBn+lCqGtAuml9Wmmtb21ie5tIcT3QjKrI5fcsaOwH0jAz9xz5MVxZ65c6AdJgMU22UpcdMNhoi2fochQSACDjNXEmuRda1lgS8AaRYpIUt1LklS4yW524B5Gfam3d4t5byWtyZY45UEk5+b2S2m4HG4Z4HYY7fepaInJPhE0nw/ZrZ/KRO8czsJFkWQJMSAPJGQOOcepoaay028vrfVbe7nuPk7g5jhXqbnwUKnjsAx7Yxk57mmxJdRT2sKTyQGWJUtpLazMwiQKfxybcDJKnk/wBmpohdg3n72uMxpFEqRzssSyyoCWdSGP0MSO+DweDmnilViPcn2Y341075LXpsFis/8cE+rE5H9c1RBK03xFPZS6RpUEbW/wA3aoY2S2maZEX0Dtyew71n1HNZMjqTSPW6CUpaeO5coZtrqn2Zrqr3Gk8tJ98e9XVtrEcVjHA8jqY+MKAQRVKVaoipzya9HPGppJngITcOUEJqd1BdNNbSbAzZKnkMPQitHpmqQXqJDFtgmUALEX857qT+IexrJEV3IIIPalnhjNBhllBm7eR2fJZumHO8CPPU8bSDyMfTz3FTwWQNpPcx9H/R7WSWT6yQoC8gNjk88ZGfesxp+vSxhYr1nZdu0XCn+JGPt2YcDvzWstvlR8K6wbOSJo5LYrmPtvdhx7H2rBlhLG0mbsc4zVpnoeo6RBcaFp76tJNCbK3jLrbyFm7DB2qpOc5wRzVkWTT5orVLBlgKmZ7oRxoqknJJGSd24gn6e/cipNdjuI3s57aaa3EDLuEUHV64AYbTgjAHnPrxzis9qupaHY3U13NqsVvdXMC280U16iPEgPLAAM2TjPYA9uKVJtcIzt+2X9xqyxy3cLXFtGqFlglLPKS4UMd6DaM4PABJPfNDW9491HBZzyzXMrssklxbgwRqjLuGSuMA5AAJJJJPjjMXn7SfhqwvZJbW9a5gwVFvaadgsSMbjI5AJ5Pjzis1c/tVtgjQ2+hPdJu3B9Qu88/7CKFA9u1OsGV9IXfBHo0rSrqkd9c20VndyKkds894zKzb8NiNjtU7B3Az9WM+pltp8vzLw3N1eibdJILmGIpGoYj6N3Y44xnnA88k+J3v7UvieaJIrKWz02JBtRLO1UbV8AFs4/LFZrUte1nVN/7w1e+uQ4wyvMxU/cZxVy0kn2xfnV0fQX/KDTdEtrmz1LWNOtHgJS0JvBLLsxwzqOc5yaztx+0v4Ws7COGKW6uroMTLNptp0gzH8RHUPAPtmvDQpAwP0qSO2mlOI4nP+7Vq0uNdsCyTk+EeuSftjjaSNrPSJA0a7Q91dkk48lVGCfvUcfx/d3skkkfydnLL+N4bZNzfdmBzXm1voWoTdoGH+0KtrT4avl5edY/bvSZIYEq3UdLRYs27nFf5/wBNzJr2qXigS6lcyL6CTA/oMUf+z3S4db1u7uriQAQjpqvO5zzknxjNY2HRLtF/h6nIje0YNXXw5+9NElDx3wfLbmOwgt9+a58njim1Kzt5ceScNmOG1++Cw1KwfTr+ezlOWicjOMZHg/0qBFANEXk8l5cyXEzbpJDljUarWKUl4N+PcoJS78i4rqXbXUnBDymmFc1YGybwKT5FvSvUfMieG/T5PRWvGfFRcg8irVrKXwp4qP5OUniInNHfH2I8GReCuzk8UXp8M9zcR21u7gSsNyq5AbHrj0FTjR7mTlYmFGaNZ3mn6nHO9u7IMq2ByAR/lSZMi2vb2Pj0+RyVxdG2+Ofh/WLr4QXVBPLJHbtvuYzMxJjI7kZ5wcfYZryhUK8qCPYV7iPiWKX4avNLYMxnhMQ3Iex4Oc1jYtJtIsYiyf8AvVh0upUMe2S5OjP4ZlzZHLpGES3nkP0Rs2fajYNDv5TxCR7mtzHBGgwkaj7CpAuDxVktc/tRfj+Cw++RkYfhSc/66VU+1HQ/DFomOozSHzWixxSYrPLV5JeTdj+G6eH2lbBpFnDjZbp+YzR0Vui/gjVfsKlVanRaollk+2bIYoR6RGkZ/wAqmWOpBTlxVEpNmhDVjqULSA07dVbYTttOUGk3U8GhZLO211cXrqUHJigAPFSIB/KKaOalQDNdZtnGiPRR6CpkUeg/pTVGKlUVU2y+KHKOeaeBXKOak21W2XpHJT8Zpq08UrY6FC0oXmuFOHekbHQ0im9qkccUygmMKtSrUS96nTmhIVCjtTga7aMVxGKWy2LFHenU1RThS2MLTvNItPFBkE211OrqB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6" name="AutoShape 6" descr="data:image/jpeg;base64,/9j/4AAQSkZJRgABAQAAAQABAAD/2wBDAAkGBwgHBgkIBwgKCgkLDRYPDQwMDRsUFRAWIB0iIiAdHx8kKDQsJCYxJx8fLT0tMTU3Ojo6Iys/RD84QzQ5Ojf/2wBDAQoKCg0MDRoPDxo3JR8lNzc3Nzc3Nzc3Nzc3Nzc3Nzc3Nzc3Nzc3Nzc3Nzc3Nzc3Nzc3Nzc3Nzc3Nzc3Nzc3Nzf/wAARCAChAKIDASIAAhEBAxEB/8QAGwAAAQUBAQAAAAAAAAAAAAAAAAMEBQYHAQL/xAA+EAACAQMCAwUGBAUCBQUAAAABAgMABBESIQUxQQYTUWFxFCIygZGhI7HB0TNCUmLwFeEWJDRUckNTgqLx/8QAGQEAAwEBAQAAAAAAAAAAAAAAAAECBAMF/8QAJhEAAgIBBAMAAgIDAAAAAAAAAAECEQMEEiExE0FRFDIicUJhgf/aAAwDAQACEQMRAD8A3GiiigAoryWA514adF5mlYCtFNJ72KFDI7KqLzYsMCo9u0nDhq1XkYA69B8+VJySKUJP0TWRXkuo6iqnN2x4cJCoeeYZxmGIn88V2XjPfK7WskYiCFtUpIdWA2GggZHpmoeWKLWGRaTMn9QrnfLz2IrOZ+0/GHiCK9tER/OUGTUbNxa9c6rni8v/AMTioeoidFpZPs1Ke/ggGZZkT1NNhxmzkYrHcqzDchQay+fiqSY726lnI6nBP5UiOMCP+DrBG4wxH7VH5Hw6LS/TUzxy1E4t2l/EOMYGxzy38aaz8flib3rQxr0M7hM+medZfJxqY3QuSCZxjEhxkeHjSNxx+51GRvxJGO7Hf6mp87K/FRqtr2kjmdxIqjSuVCNqz9OVStnxGG6GUZSfDqKyrgd/JeK7ySorLjCgfrmpuCVtQdHKyKedC1LvkU9Kl0aMrBuRr1Vcs+NxAok6vG+Pe6gnyNT8MyypqVgR5GtUJqXRjlBxfIpRRRVkhRXMmigDtcNArtAEZxk3KwZt/nvj9KzjjvGYYVlgnn0XIONrhnK+q4rUb4AwnPhWC9q0EvHr2RBrRp2A+X7n8qz5rNemSlwx83aYrGYhPNIjbFQAAftmmn+s6mBjtt+mrf8ASoQSOraUURAHGQM7+Zp9apOxaMONfMqxwaytHobUh2/Gb7kF0fI02fiN/K2O8fGNzgACnJsJkj1OzLJz04PKvD2Nx3SvKjEsOR5UkhJoZrcSuxBl1HwLU4UaTmVgDT2y4A8luGuWhjD/AArgbHPXzx0pzHw0WsYikQXErMdPck7+HQ1W2w3EU9zEg2yR4k4pu/ERnEUef/KrBD2ZWaSN7892h3aGI5OnxZs7dcD9Kk7TszZypNLaRn3T+GoGeZPzAAB3xv5VSxi3pdlLSa6dizhNI3I0nalRJdFjHEdG2WUAjI6HertZdnZFQQvZpHKWLa86zz93CnkR4mpHh/ZHhqXUbXLy94xxuDl+pFChfREs0YlL4SslokbAal1MMdCNv1qx2dxFLCpD6jncA8vnXOJWypcao0EaxvhU0/Cu+Bj0BPzFNLq2lixdQP8AGcMozjP6VzmvR0Ttckykzp7rjvE+9WLs9O7OVRiY+gPQ1QvaJ4NEkS6stoljdtLKefKrv2Quo7hGAxqXB896rBxIz6iNQstgrtcFdr0TzQooooAK4TigkCofjHGraxjIkkUOeQ1YNTKSirZUYuTpHnj3EY7eE6snmAoOCT/nWs44lwu2hkWea4RJJcvHEDqXPhjmeYqQn47w67umnuLwSsqlTbFcAg9VbPxDc1Ey3PelVtUknbOFmMZLDPh/T9aw5Mjk7PQw4tqPcfDLNIZu9TvbpwS8jADRy2A+eP8ADTyfgdm9nHcR7FPqmOfXw3r1NZzdwJEhlM/NmK8/lTEJxIXKyw2srFAQQy4zz8fWp3fTrbHvGbR+HWUCjVcQOvID3Y2xzzyI6/LcUhbzw8VM8ELwWndRKe6zgN1IUnYE45dKSFrxD3Xbh0yoDkxuyhQfLek34e4lc2/D1AbdnMvX/wAgTgUtw4x4JAzWkkuu6giScR6VjttJbQOZZhtvt50u80NtEHjZGyBqcNkAEjbJ5jr8qhRa3bTGKWWziiyPhmyT6gAk08ezlaPu2ngEOsMfcdQAOnvAU+WNquhefvmJW1zMqD33JwXc7/QYAp6C17FBLa3RsrlIxBcRr8KkdTgjbmc00t1toYtH+pRR5OTpH7EmmctrZLciaHjyWzE7kW8h38dsGriqObVk3LZX1lb+xSSGaCU63vF91SCOpydxSzXJZXDXQt4sAwvJnL46jrUG7QyBfaO0KTqP5WSY/Yg03l/0x95Lu8mcctAKj6lM0nafAljtFuFzZzMicRaNJJFJSRWBSQ45bbg+RpZrNLRDJGY31H3CMEN/gqku9pJE0Mkd3JG5B0uzHcciMBd6l+HR2qxpHF7X3zEaA2ogbc92P5UpO0PY4+z3xOBWAuVUCeNccua5O1PeBzR2XEUETLiVATjny5fr86RczrC6Pod9PxHP0NMo2lhVZZYmR1Uk4369CPKuUZuJTjuVGnQSrIoIOaVqs9nL/vI9GsMo+FiedWVWDDINeljmpxs8vJDZKjtFFFdCBC71dy+j4sbVm/HJLlrpluLuCNgcYMWo1prjUpBqi9ruHyNKTbQlmb42LAf71n1CbVo06aSUuSvwzRKCJbtSehQEY+1eZ5I9eG4jMoPIEkU0fhHEWBKowB8PiHzrxHwW8jH8CXHiBzrDTPQtfR+lxbsMe2XRA6hzivTPZ42a5PmWqObhlyDq7iZT4qpBP0rwIp4we8BI6ZiYH7bfantk/RLlH6SgmtFIOmd26FnzXJ761uE/hs4G2zVCTXUaKRLLoXwWNvuf2phccc4Var7Qb2SPBCErC2CfA7HNGyfwN8V7LDi0/wCy1Hxzj8q8MLdmGmyG3gxzVfTtvwMqA93HkfzdzKM/ICvL9suCuQv+pe4eapbuv6Z+9Px5PjEssPpZhNbxe60MEZG+C/vfbeutcWz4BhRh/dHIfviqqO1fAMgC/cDwWFh+lKf8T8BAyvEJVPj3Ro8c/hXlh9LIncMv4NvbOB/Sc49a6yqy/wDTW48yCPvmq23azs24DS3kpYcnETBh88Zry/a7gLYY3zSEcjJEfyAo8U/gvLH6T2qNXGGsufLWT+uKn+CT927ySLEMKApAwN/PNUJu2vCcgDiGn0gb9qdcK7adnrWRjNxHCHli3kwD1wMUPHP4xSyQf+RpT3EDN+OiqW2BzjNexb2+AELBsbg1T7ftt2cf304tbqyqApfKnz5gU+i7UcHnXRBxmzbAxlJBq/PnU7Zr0RuT6ZYYbXu5dSFVAORj3T88VZ+GytJCNQww51Sra9t7po47eeOQZGDG2o4q7cPXTEPStOmuzPqKoeUVyithkA8qp3bV5LcmdN8LgAnbNXLpVb7Y24msgSpYqajKridcLqaMhXjVy03/ADCYUn4o87fLrUzbSmdQ8bGVcbnbI8thUBfxCNi0SMAHOofOluHpG6mSY95nHvodLAeGBXnPq0es4prgnmESYMsa5PIOF3+1Mrm4cy6Le0jIJwZHVQq/PFJPPF7Eiswd21Icn3s+lLWOsxtG7GOIKBI3ptgedJf7Eo0hKO6aG6RLlLeRWGdSYOPlt96kZ7tYRmOOMpjP8MDP50yvJbUDuo4WQY2VwADjwNMIvxpDEXARd8k7YNHYbb9Dt+KJOWAWMMP/AE8gZpeyvomiV7iB4Vbkz4x/nrio5kVjpRGRWI0yMqnHgQeY9aSM92H9nuHLpJkAnmGqv+j2Ki2hYSue7bB6hVwaBBDnKd2T4NGf0pnDBDaWYigdgIxvpO2TUf39wUm1Xc7KGKpvgj1NTbI2krczW9sup0tx56Sc/Ko09pQpKwWETAdZEUbVGF7kRmOZiUyTrdzy8/H61y0txc/iMrdyD7oP858T+1VydFjVcom7Pjb3AzLY2vdHk0aD9ac2VxbtezHuYiFQEAou2/pUSLM3MneK5GjGzbD1HjT/AIXG0E8k7bhzj5Df8gaXL9k7Y/CwwJE41xImPJQMH5U4jSQqoB9SDjfxpjazzCMx28Sl8jOPvXp5Z5ZVIk0Bot8DOa5u0Tt5F5Lox3cUMbhmJBb3s48vWr5ariFQPCsx4PDo4wsERUoGABxnatPtz+GK26X2Y9UqpIVortFbDEFQ3aMBrOQZ3wamKrvaq5SO1fJAPIZ8a55f0Z0xq5Iy2+gjIumWTLK3w+B6YqEg1pI4YlTncgZI6/4Kt0vDUUks/eZOo4HX/wDKiLi0Uzv3GnUu4GNj415qfo9mDpULcPgt5pFb2mAsOq7Y+XPNSFzDDLCVhZlEOGUA7N6jrUTZKZ3EUpaEKciRcNk+tSFyk3DyrrILiLHTA2+VG1kyuxDiYtpdMkc0TgZIiA97J23qMiz7fIk6Kquoyw5KfGpmS0d0JGzPvjoPKmfs7zTFCixjlkDNMpPgfusNvZkXDxsSNKhN9Y6UwPD37lY5blZJtmjbGOW4B86J7Vo21yQJJENlliGCPIjxr2G72QMisdWwAG/0FKg6Fbd5IUkKSsiH4jpDhSP7ajZ7ptTC2DAKNpHGzHqfKnNxJOZmi7h0lI2dlIJx9KaS2FzcA6zIxPMHIX8zTSKi12N4ozcqztIWUHd//cPP6CpohbaII2ybAkelM7OMCUQquVRMHfmTz/KpeKSCO2ZLyBpgFwGA+JRyB8DSb5Cbo7bxRJCJ8518sjwpyob2Y6V1ajkgHG+Dj7mo8NGeGxG1RkUlsIcnG/LNSHCJSwKk743+Wf8AekQlwFjKyHJ2XUVY55injO0ttNLDmNohgd2M4Hl9fzpta6ZJLlo1doFIx19Tinwhl9hdbUiJmIGSoJ0+FJscmhXstArXIlBAIbGknJ5VoMIxGoqidnmtoLlYdZaf3TgjkD59fGr6nwitul6Z52r5keqKKK1mQ4x2qgdtZW1ss8LFFbKEEfWr+eVZx2+4j31wbaVQ0ELbRnkzAbk+PUCuGf8AU0aXnJRUVEbNykTPXUw/I05jsPdEkUjqc8w2fzqDuuJFpVWO1SME5TSzIfkeXyqW4VczT2UjWs8nfxt78UwDZB9axKLPUkvYv7NIisCyg5JBK8vLGa8RpeFiC8ckRyCDkY8DXZOKX0KKbuyt9JAKtpKkj60meLK+GFvpP9hzTpkJ3wOZZLv3DHEQQN8sM0lE0+r3rZwRyI3/ACp1a3Bmlt43V4/aG0xuzAJnwJzt05+NK8ZMnB7hLe/LQyP8GrcN6EbUODDcroZyXxSCaKVAinkHXGW5df0pEcUseHwiKGRXbk0n9R8aXW+jufdLQyb7ajn7GnBsY5gA1pHjxVR+1Kiv7IuzaK+uRMj50kk+9U2JYzAST+Hk7tk7D18TXlOGWseT7MqNjBZfdP2rg4dZsVSZpBENgqyHb60NX0KyPQLHdvLlVDgYXHLHL86kYIkuY2XLIQcHTgfpn714k4HZshJnYBtlIkyR670lFwe5yEtuIZP8obDfrRsY20x5Dw1LUeyLK7o7F4y/POPeA/OlrSz7m4kzgLyznoaa3FhxzuUizEzqwZZQSunFPVF5NZ91dW5SYqBJpxhh4j18KTTXZK4fYqiQ2AfS4k0/xFA33Ow/zxry8kspcRAQ2xXHdgb4HXPj6V2y4WJCgiG5GTk6fqa9PdxWtwI41E80ZEbEnEaHr6nbnUJNg5K6QvZxd1PEkriEltmc5JGOf3G5q+20bRwqjtqI61md03s3E+9e6Nyx0kSHG4PIDyrQuB3JuuHxuxJYbEnnWvStJtGPVJ0pEhRRRW0xHDyrPu19nbte3BuQyk5KkciD8tjmtAJAGelUHtndxpI7ynCE4IPh4/Ss+o/U06W9/BWuG9n7KfsnfTs2Z1usRnV7yrgAqfLfP0quRNNw++Vmz7vuuc/Eh5H1HOrYOBpbTC4S5kMbKToWTKMSPix6VB8aSMSKTvvpYZ5iszlzRvxursc3d+81qbOcx6QdUchHxA9M9PSmRsnQFHGE6jGad2iwXVrHHO/wfzeIH5VJma2nV1RoyU2CNsGHrU7mdeEVhgEfZtSY7uRWOcHoR9qWvb+9408DTgyTwR6O8dzjy9CRjOOder20IWeYqBrOQBywKdcMRItEbKyxBSxfwJxv6U9zG1Hsh5jc2k4t7yNWBxgqdakeINXLg0l9wO2je+4at1Y3BJQsuXU+RG+KavZR3ZVlZTDGSA4XmTj9q5HfvZEWjCUkfCinKeo32+lCmRNb40T0/HeEiFZJeG3UJdtChH3J8gajeLSxOymyZ4kwdXtWlvppA+9Rlxdey6rq4bVOwwP7RVXv+IzXTO+oiMHfxp25ChhUXaZaVmT/ALiIn+yNl/WlUBlBEfdN6Pg//YAfeqSllO/4je6D/USSfpypc211aFXtZZCw6acD6ZopHWi7QTSi5itFys8uRHE4+I+Rzj708N6bG8EN+wtyFJKHIO/IhTz+X+1VhL1ruwU3SHKnDAHBUjqPDoRTTvLyfjZvb6czsxUd6xydIG3yx+tKk1RGxv8Aour8RRNLI7Qxk/hxgnJ8z5/P9qQ9njkDSRamctkY5uSevnnn9ajbPXJHq73GVGwPTz+9OoA41opwwbIGdgfCubFSXQleM9t3DvodmYthegycZ+ea0fsjOZ+F6mCg6+nhgVmfEoLmR4Xhs3Z2P4mk8seXStB7DpPDZGOeF487+9XfAv52ZdU04UWaiu0VvPOE5ohLGULMM9VODVV4v2HtOIsXkubhs74Z81bqMVMoqXZUZOPRnT9iuIQIIbW8YwL8Kk8qYz9hL18s51t5mtSwKMCo8MTp55mL3XZS/s3EkasGU5BHSuPPcxxgXnDY5nXk4yv2rZ3ijcYdAR50yn4RZz/FEBUPAmdI6low7id7dzkjuTGMYHXFPOz18Wi9nkcRXaAiKVuTDwPnz9a1O47JWM2fcAqKu+wdq+SmPTFR4GjqtUiBij4go13CiSM4GmIYx5im97dWNkDM+kTYwFJBK/SpG67EXKjTHJIE5YDHFRFx2IulywUnzrm8TOizxfsrN3dniMrgH3djnxpXg3DkvLwBhlIhnH5U6u+AXlmGARgp57Ur2TBg4lNBLlTNHgE+I3/epcWjusqa4HPEUFtbS92uMDAxUFauj3MQnLGMsA2Dg4q6X9gbi1a3OxySGI6Gq0/Zq/TU2Yu7XqWqYoUpNj254b7FAZSNCHOlS2TUdHDJh4TEBqwQzHGNtx9fzq1R2YgsoUupHnlVB7rNkA+Q6/OmDoizgnGo5pXTOkZfxPdnCIXhRjhnjPu+i+FStnYme9K6TjYn6UWdlHLIt1pCyaNJz18KtXArHEjTMux5Zqscd8jLnybUPLDhUUSAuoJqTVAgwor1RXoKKXR5rk32cortFUIKKKKACiiigAooooAK5XaKAOYBryUU8wK90UANLjh1tcLpkiXfyqscV7FQSnvbdtLruMDGDVyoqXFMqM3HozySDjdihXu0nx/Myb/rVS4/NxmbUsysieCituZQ3xAGmtzw20uFIlgjOf7a5PD8O8dS/ZnUEj8U4clzbnDMumRRuUfG4qMuILiJ1LocNkAFfCrtfdl5oLj2rgsscEmPejK+4/rXhheyDu+KcIfXnCyQMGX9xXGWKjRHUIZcHtpbgwjpnJ2q8W0XdRgDnUfwmwa2QFwA3gOQqVHKu+GG1cmTNPfLg7RRRXY4hRRRQAUUUUAFFFFABRRRQAUUUUAFFFFABRRRSYHKDRRTA4eZ9K89aKKUho9iuiiihdCCiiimAUUUU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Нец</a:t>
            </a:r>
            <a:r>
              <a:rPr lang="ru-RU" dirty="0" smtClean="0"/>
              <a:t>, </a:t>
            </a:r>
            <a:r>
              <a:rPr lang="ru-RU" dirty="0" err="1" smtClean="0"/>
              <a:t>нец</a:t>
            </a:r>
            <a:r>
              <a:rPr lang="ru-RU" dirty="0" smtClean="0"/>
              <a:t>, </a:t>
            </a:r>
            <a:r>
              <a:rPr lang="ru-RU" dirty="0" err="1" smtClean="0"/>
              <a:t>нец</a:t>
            </a:r>
            <a:r>
              <a:rPr lang="ru-RU" dirty="0" smtClean="0"/>
              <a:t> — маленький птенец.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Бец</a:t>
            </a:r>
            <a:r>
              <a:rPr lang="ru-RU" dirty="0" smtClean="0"/>
              <a:t>, </a:t>
            </a:r>
            <a:r>
              <a:rPr lang="ru-RU" dirty="0" err="1" smtClean="0"/>
              <a:t>бец</a:t>
            </a:r>
            <a:r>
              <a:rPr lang="ru-RU" dirty="0" smtClean="0"/>
              <a:t>, </a:t>
            </a:r>
            <a:r>
              <a:rPr lang="ru-RU" dirty="0" err="1" smtClean="0"/>
              <a:t>бец</a:t>
            </a:r>
            <a:r>
              <a:rPr lang="ru-RU" dirty="0" smtClean="0"/>
              <a:t> — холодный голубец.</a:t>
            </a:r>
            <a:endParaRPr lang="ru-RU" dirty="0"/>
          </a:p>
        </p:txBody>
      </p:sp>
      <p:pic>
        <p:nvPicPr>
          <p:cNvPr id="28674" name="Picture 2" descr="http://t2.gstatic.com/images?q=tbn:ANd9GcRgQNUVGHZMbVyp3ijhg8ZVilO4SCEFSjSnVjJPo7B-hxxzWIJ1R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643050"/>
            <a:ext cx="5643602" cy="46010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</TotalTime>
  <Words>208</Words>
  <Application>Microsoft Office PowerPoint</Application>
  <PresentationFormat>Экран (4:3)</PresentationFormat>
  <Paragraphs>24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Официальная</vt:lpstr>
      <vt:lpstr>Автоматизация звука Ц в чистоговорках</vt:lpstr>
      <vt:lpstr>Ец, ец, ец — удалой боец.</vt:lpstr>
      <vt:lpstr>Тец, тец, тец — научил отец.</vt:lpstr>
      <vt:lpstr>Вец, вец, вец — опытный пловец.</vt:lpstr>
      <vt:lpstr>Вец, вец, вец — выступал певец.</vt:lpstr>
      <vt:lpstr>Рец, рец, рец — рисовать дворец.</vt:lpstr>
      <vt:lpstr>Рец, рец, рец — открывать ларец.</vt:lpstr>
      <vt:lpstr>Нец, нец, нец — маленький птенец.</vt:lpstr>
      <vt:lpstr>Бец, бец, бец — холодный голубец.</vt:lpstr>
      <vt:lpstr>Ица, ица, ица — холодная водица.</vt:lpstr>
      <vt:lpstr>Ица, ица, ица — подгорела пицца.</vt:lpstr>
      <vt:lpstr>Ица, ица, ица — в поле медуница.</vt:lpstr>
      <vt:lpstr>Ица, ица, ица — впереди граница.</vt:lpstr>
      <vt:lpstr>Ица, ица, ица — круглая бойница.</vt:lpstr>
      <vt:lpstr>Ицы, ицы, ицы — купим рукавицы.</vt:lpstr>
      <vt:lpstr>Ицы, ицы, ицы — хитрые куницы.</vt:lpstr>
      <vt:lpstr>Ицы, ицы, ицы — улетели птицы.</vt:lpstr>
      <vt:lpstr>Ицы, ицы, ицы — укрепить границы.</vt:lpstr>
      <vt:lpstr>Ицу, ицу, ицу — обожаю пиццу.</vt:lpstr>
      <vt:lpstr>Ицу, ицу, ицу — напугала птицу.</vt:lpstr>
      <vt:lpstr>Ицу, ицу, ицу — выучил таблицу.</vt:lpstr>
      <vt:lpstr>Ицу, ицу, ицу — обойду границу.</vt:lpstr>
      <vt:lpstr>Ицу, ицу, ицу — строили больницу.</vt:lpstr>
      <vt:lpstr>Ты большой молодец!!!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Автоматизация звука Ц в чистоговорках</dc:title>
  <dc:creator>Lenovo</dc:creator>
  <cp:lastModifiedBy>Говорун</cp:lastModifiedBy>
  <cp:revision>2</cp:revision>
  <dcterms:created xsi:type="dcterms:W3CDTF">2012-06-19T18:58:11Z</dcterms:created>
  <dcterms:modified xsi:type="dcterms:W3CDTF">2015-05-05T08:16:15Z</dcterms:modified>
</cp:coreProperties>
</file>